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92" r:id="rId5"/>
    <p:sldMasterId id="2147483670" r:id="rId6"/>
    <p:sldMasterId id="2147483681" r:id="rId7"/>
    <p:sldMasterId id="2147483699" r:id="rId8"/>
    <p:sldMasterId id="2147483707" r:id="rId9"/>
    <p:sldMasterId id="2147483709" r:id="rId10"/>
  </p:sldMasterIdLst>
  <p:notesMasterIdLst>
    <p:notesMasterId r:id="rId30"/>
  </p:notesMasterIdLst>
  <p:handoutMasterIdLst>
    <p:handoutMasterId r:id="rId31"/>
  </p:handoutMasterIdLst>
  <p:sldIdLst>
    <p:sldId id="403" r:id="rId11"/>
    <p:sldId id="367" r:id="rId12"/>
    <p:sldId id="259" r:id="rId13"/>
    <p:sldId id="262" r:id="rId14"/>
    <p:sldId id="389" r:id="rId15"/>
    <p:sldId id="415" r:id="rId16"/>
    <p:sldId id="416" r:id="rId17"/>
    <p:sldId id="406" r:id="rId18"/>
    <p:sldId id="407" r:id="rId19"/>
    <p:sldId id="513" r:id="rId20"/>
    <p:sldId id="418" r:id="rId21"/>
    <p:sldId id="409" r:id="rId22"/>
    <p:sldId id="270" r:id="rId23"/>
    <p:sldId id="414" r:id="rId24"/>
    <p:sldId id="412" r:id="rId25"/>
    <p:sldId id="390" r:id="rId26"/>
    <p:sldId id="393" r:id="rId27"/>
    <p:sldId id="512" r:id="rId28"/>
    <p:sldId id="36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BE3C6-2086-A4C6-C350-C393D0F6EF11}" name="Ellen Terry" initials="ET" userId="Ellen Terr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ryl Krhovjak" initials="CK" lastIdx="14" clrIdx="0">
    <p:extLst>
      <p:ext uri="{19B8F6BF-5375-455C-9EA6-DF929625EA0E}">
        <p15:presenceInfo xmlns:p15="http://schemas.microsoft.com/office/powerpoint/2012/main" userId="Cheryl Krhovjak" providerId="None"/>
      </p:ext>
    </p:extLst>
  </p:cmAuthor>
  <p:cmAuthor id="2" name="Kevin Krhovjak" initials="KK" lastIdx="25" clrIdx="1">
    <p:extLst>
      <p:ext uri="{19B8F6BF-5375-455C-9EA6-DF929625EA0E}">
        <p15:presenceInfo xmlns:p15="http://schemas.microsoft.com/office/powerpoint/2012/main" userId="fbfdacf6412d1e5f" providerId="Windows Live"/>
      </p:ext>
    </p:extLst>
  </p:cmAuthor>
  <p:cmAuthor id="3" name="Juliana Stanley" initials="JS" lastIdx="3" clrIdx="2">
    <p:extLst>
      <p:ext uri="{19B8F6BF-5375-455C-9EA6-DF929625EA0E}">
        <p15:presenceInfo xmlns:p15="http://schemas.microsoft.com/office/powerpoint/2012/main" userId="S-1-5-21-1908608066-196882817-1542849698-20923" providerId="AD"/>
      </p:ext>
    </p:extLst>
  </p:cmAuthor>
  <p:cmAuthor id="4" name="Ellen Terry" initials="ET" lastIdx="78" clrIdx="3">
    <p:extLst>
      <p:ext uri="{19B8F6BF-5375-455C-9EA6-DF929625EA0E}">
        <p15:presenceInfo xmlns:p15="http://schemas.microsoft.com/office/powerpoint/2012/main" userId="S-1-5-21-1908608066-196882817-1542849698-2710" providerId="AD"/>
      </p:ext>
    </p:extLst>
  </p:cmAuthor>
  <p:cmAuthor id="5" name="Karen Kollar" initials="KK" lastIdx="3" clrIdx="4">
    <p:extLst>
      <p:ext uri="{19B8F6BF-5375-455C-9EA6-DF929625EA0E}">
        <p15:presenceInfo xmlns:p15="http://schemas.microsoft.com/office/powerpoint/2012/main" userId="S::karen.kollar@texmed.org::5aa58a4b-5768-4c8b-84ab-e2d87dee76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5596"/>
    <a:srgbClr val="EAEFF7"/>
    <a:srgbClr val="2C2C2C"/>
    <a:srgbClr val="747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79" d="100"/>
          <a:sy n="79" d="100"/>
        </p:scale>
        <p:origin x="108" y="726"/>
      </p:cViewPr>
      <p:guideLst/>
    </p:cSldViewPr>
  </p:slideViewPr>
  <p:outlineViewPr>
    <p:cViewPr>
      <p:scale>
        <a:sx n="33" d="100"/>
        <a:sy n="33" d="100"/>
      </p:scale>
      <p:origin x="0" y="-4830"/>
    </p:cViewPr>
  </p:outlineViewPr>
  <p:notesTextViewPr>
    <p:cViewPr>
      <p:scale>
        <a:sx n="1" d="1"/>
        <a:sy n="1" d="1"/>
      </p:scale>
      <p:origin x="0" y="0"/>
    </p:cViewPr>
  </p:notesTextViewPr>
  <p:notesViewPr>
    <p:cSldViewPr snapToGrid="0">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Francisco" userId="6d621711-a322-4b70-84b9-bcd1018839a2" providerId="ADAL" clId="{27B41006-5B0F-4DF4-BA41-7D04B18D5D8C}"/>
    <pc:docChg chg="undo custSel modSld">
      <pc:chgData name="Marti Francisco" userId="6d621711-a322-4b70-84b9-bcd1018839a2" providerId="ADAL" clId="{27B41006-5B0F-4DF4-BA41-7D04B18D5D8C}" dt="2022-09-17T17:45:52.865" v="141"/>
      <pc:docMkLst>
        <pc:docMk/>
      </pc:docMkLst>
      <pc:sldChg chg="addSp delSp modSp mod">
        <pc:chgData name="Marti Francisco" userId="6d621711-a322-4b70-84b9-bcd1018839a2" providerId="ADAL" clId="{27B41006-5B0F-4DF4-BA41-7D04B18D5D8C}" dt="2022-09-02T14:22:21.654" v="27" actId="1076"/>
        <pc:sldMkLst>
          <pc:docMk/>
          <pc:sldMk cId="151846220" sldId="262"/>
        </pc:sldMkLst>
        <pc:spChg chg="mod">
          <ac:chgData name="Marti Francisco" userId="6d621711-a322-4b70-84b9-bcd1018839a2" providerId="ADAL" clId="{27B41006-5B0F-4DF4-BA41-7D04B18D5D8C}" dt="2022-09-02T14:22:21.654" v="27" actId="1076"/>
          <ac:spMkLst>
            <pc:docMk/>
            <pc:sldMk cId="151846220" sldId="262"/>
            <ac:spMk id="3" creationId="{3AF7A90C-BED6-4F7B-9D25-55B6A86849EB}"/>
          </ac:spMkLst>
        </pc:spChg>
        <pc:spChg chg="mod">
          <ac:chgData name="Marti Francisco" userId="6d621711-a322-4b70-84b9-bcd1018839a2" providerId="ADAL" clId="{27B41006-5B0F-4DF4-BA41-7D04B18D5D8C}" dt="2022-09-02T14:22:15.663" v="26" actId="1076"/>
          <ac:spMkLst>
            <pc:docMk/>
            <pc:sldMk cId="151846220" sldId="262"/>
            <ac:spMk id="7" creationId="{BE735A70-EEEC-45DC-A5F4-4AC1C60D37A5}"/>
          </ac:spMkLst>
        </pc:spChg>
        <pc:spChg chg="del">
          <ac:chgData name="Marti Francisco" userId="6d621711-a322-4b70-84b9-bcd1018839a2" providerId="ADAL" clId="{27B41006-5B0F-4DF4-BA41-7D04B18D5D8C}" dt="2022-09-02T14:20:36.947" v="0" actId="478"/>
          <ac:spMkLst>
            <pc:docMk/>
            <pc:sldMk cId="151846220" sldId="262"/>
            <ac:spMk id="8" creationId="{7FF2D1D2-70FA-4B9A-94C4-3D1D9D8D659E}"/>
          </ac:spMkLst>
        </pc:spChg>
        <pc:picChg chg="add mod">
          <ac:chgData name="Marti Francisco" userId="6d621711-a322-4b70-84b9-bcd1018839a2" providerId="ADAL" clId="{27B41006-5B0F-4DF4-BA41-7D04B18D5D8C}" dt="2022-09-02T14:22:11.110" v="25" actId="1076"/>
          <ac:picMkLst>
            <pc:docMk/>
            <pc:sldMk cId="151846220" sldId="262"/>
            <ac:picMk id="5" creationId="{D164F17C-22F9-9993-1C48-218163526565}"/>
          </ac:picMkLst>
        </pc:picChg>
        <pc:picChg chg="add mod modCrop">
          <ac:chgData name="Marti Francisco" userId="6d621711-a322-4b70-84b9-bcd1018839a2" providerId="ADAL" clId="{27B41006-5B0F-4DF4-BA41-7D04B18D5D8C}" dt="2022-09-02T14:22:07.239" v="24" actId="732"/>
          <ac:picMkLst>
            <pc:docMk/>
            <pc:sldMk cId="151846220" sldId="262"/>
            <ac:picMk id="9" creationId="{CB7F60B3-7AB0-7F68-981E-3FCCC5980E61}"/>
          </ac:picMkLst>
        </pc:picChg>
        <pc:picChg chg="del">
          <ac:chgData name="Marti Francisco" userId="6d621711-a322-4b70-84b9-bcd1018839a2" providerId="ADAL" clId="{27B41006-5B0F-4DF4-BA41-7D04B18D5D8C}" dt="2022-09-02T14:21:11.179" v="8" actId="478"/>
          <ac:picMkLst>
            <pc:docMk/>
            <pc:sldMk cId="151846220" sldId="262"/>
            <ac:picMk id="15" creationId="{3C94E9EC-2B06-41F0-A5F1-046562CC72D7}"/>
          </ac:picMkLst>
        </pc:picChg>
        <pc:picChg chg="del">
          <ac:chgData name="Marti Francisco" userId="6d621711-a322-4b70-84b9-bcd1018839a2" providerId="ADAL" clId="{27B41006-5B0F-4DF4-BA41-7D04B18D5D8C}" dt="2022-09-02T14:20:37.711" v="1" actId="478"/>
          <ac:picMkLst>
            <pc:docMk/>
            <pc:sldMk cId="151846220" sldId="262"/>
            <ac:picMk id="16" creationId="{D03AC571-3587-449A-8D7C-CE4FD144F692}"/>
          </ac:picMkLst>
        </pc:picChg>
        <pc:picChg chg="del mod">
          <ac:chgData name="Marti Francisco" userId="6d621711-a322-4b70-84b9-bcd1018839a2" providerId="ADAL" clId="{27B41006-5B0F-4DF4-BA41-7D04B18D5D8C}" dt="2022-09-02T14:21:36.362" v="16" actId="478"/>
          <ac:picMkLst>
            <pc:docMk/>
            <pc:sldMk cId="151846220" sldId="262"/>
            <ac:picMk id="18" creationId="{D1C76199-F43E-4987-A509-8682E7C01818}"/>
          </ac:picMkLst>
        </pc:picChg>
      </pc:sldChg>
      <pc:sldChg chg="addSp modSp mod">
        <pc:chgData name="Marti Francisco" userId="6d621711-a322-4b70-84b9-bcd1018839a2" providerId="ADAL" clId="{27B41006-5B0F-4DF4-BA41-7D04B18D5D8C}" dt="2022-09-02T14:24:49.081" v="127" actId="20577"/>
        <pc:sldMkLst>
          <pc:docMk/>
          <pc:sldMk cId="18594958" sldId="360"/>
        </pc:sldMkLst>
        <pc:spChg chg="add mod">
          <ac:chgData name="Marti Francisco" userId="6d621711-a322-4b70-84b9-bcd1018839a2" providerId="ADAL" clId="{27B41006-5B0F-4DF4-BA41-7D04B18D5D8C}" dt="2022-09-02T14:24:49.081" v="127" actId="20577"/>
          <ac:spMkLst>
            <pc:docMk/>
            <pc:sldMk cId="18594958" sldId="360"/>
            <ac:spMk id="2" creationId="{0A14A6F6-2444-45EC-02FA-94F85CEEB506}"/>
          </ac:spMkLst>
        </pc:spChg>
        <pc:spChg chg="mod">
          <ac:chgData name="Marti Francisco" userId="6d621711-a322-4b70-84b9-bcd1018839a2" providerId="ADAL" clId="{27B41006-5B0F-4DF4-BA41-7D04B18D5D8C}" dt="2022-09-02T14:24:20.342" v="49" actId="1076"/>
          <ac:spMkLst>
            <pc:docMk/>
            <pc:sldMk cId="18594958" sldId="360"/>
            <ac:spMk id="5" creationId="{00000000-0000-0000-0000-000000000000}"/>
          </ac:spMkLst>
        </pc:spChg>
      </pc:sldChg>
      <pc:sldChg chg="addCm delCm">
        <pc:chgData name="Marti Francisco" userId="6d621711-a322-4b70-84b9-bcd1018839a2" providerId="ADAL" clId="{27B41006-5B0F-4DF4-BA41-7D04B18D5D8C}" dt="2022-09-07T21:18:51.968" v="133"/>
        <pc:sldMkLst>
          <pc:docMk/>
          <pc:sldMk cId="3867772101" sldId="367"/>
        </pc:sldMkLst>
      </pc:sldChg>
      <pc:sldChg chg="modSp mod">
        <pc:chgData name="Marti Francisco" userId="6d621711-a322-4b70-84b9-bcd1018839a2" providerId="ADAL" clId="{27B41006-5B0F-4DF4-BA41-7D04B18D5D8C}" dt="2022-09-02T14:23:57.411" v="46" actId="20577"/>
        <pc:sldMkLst>
          <pc:docMk/>
          <pc:sldMk cId="3610013240" sldId="393"/>
        </pc:sldMkLst>
        <pc:spChg chg="mod">
          <ac:chgData name="Marti Francisco" userId="6d621711-a322-4b70-84b9-bcd1018839a2" providerId="ADAL" clId="{27B41006-5B0F-4DF4-BA41-7D04B18D5D8C}" dt="2022-09-02T14:23:57.411" v="46" actId="20577"/>
          <ac:spMkLst>
            <pc:docMk/>
            <pc:sldMk cId="3610013240" sldId="393"/>
            <ac:spMk id="3" creationId="{00000000-0000-0000-0000-000000000000}"/>
          </ac:spMkLst>
        </pc:spChg>
      </pc:sldChg>
      <pc:sldChg chg="modTransition">
        <pc:chgData name="Marti Francisco" userId="6d621711-a322-4b70-84b9-bcd1018839a2" providerId="ADAL" clId="{27B41006-5B0F-4DF4-BA41-7D04B18D5D8C}" dt="2022-09-17T17:45:52.865" v="141"/>
        <pc:sldMkLst>
          <pc:docMk/>
          <pc:sldMk cId="2311209812" sldId="403"/>
        </pc:sldMkLst>
      </pc:sldChg>
      <pc:sldChg chg="addCm delCm">
        <pc:chgData name="Marti Francisco" userId="6d621711-a322-4b70-84b9-bcd1018839a2" providerId="ADAL" clId="{27B41006-5B0F-4DF4-BA41-7D04B18D5D8C}" dt="2022-09-07T21:18:51.285" v="131"/>
        <pc:sldMkLst>
          <pc:docMk/>
          <pc:sldMk cId="1405586026" sldId="407"/>
        </pc:sldMkLst>
      </pc:sldChg>
      <pc:sldChg chg="modSp mod">
        <pc:chgData name="Marti Francisco" userId="6d621711-a322-4b70-84b9-bcd1018839a2" providerId="ADAL" clId="{27B41006-5B0F-4DF4-BA41-7D04B18D5D8C}" dt="2022-09-02T14:23:15.092" v="44" actId="20577"/>
        <pc:sldMkLst>
          <pc:docMk/>
          <pc:sldMk cId="3223411968" sldId="409"/>
        </pc:sldMkLst>
        <pc:spChg chg="mod">
          <ac:chgData name="Marti Francisco" userId="6d621711-a322-4b70-84b9-bcd1018839a2" providerId="ADAL" clId="{27B41006-5B0F-4DF4-BA41-7D04B18D5D8C}" dt="2022-09-02T14:23:15.092" v="44" actId="20577"/>
          <ac:spMkLst>
            <pc:docMk/>
            <pc:sldMk cId="3223411968" sldId="409"/>
            <ac:spMk id="3" creationId="{00000000-0000-0000-0000-000000000000}"/>
          </ac:spMkLst>
        </pc:spChg>
      </pc:sldChg>
      <pc:sldChg chg="addCm delCm">
        <pc:chgData name="Marti Francisco" userId="6d621711-a322-4b70-84b9-bcd1018839a2" providerId="ADAL" clId="{27B41006-5B0F-4DF4-BA41-7D04B18D5D8C}" dt="2022-09-07T21:18:51.951" v="132"/>
        <pc:sldMkLst>
          <pc:docMk/>
          <pc:sldMk cId="3421693620" sldId="415"/>
        </pc:sldMkLst>
      </pc:sldChg>
    </pc:docChg>
  </pc:docChgLst>
  <pc:docChgLst>
    <pc:chgData name="Laura Lang" userId="S::laura.lang@texmed.org::75d318ca-165a-45d1-b993-8cf3b53bc5a5" providerId="AD" clId="Web-{83A3DC9C-9427-F490-1740-1FF81FCD7F70}"/>
    <pc:docChg chg="modSld">
      <pc:chgData name="Laura Lang" userId="S::laura.lang@texmed.org::75d318ca-165a-45d1-b993-8cf3b53bc5a5" providerId="AD" clId="Web-{83A3DC9C-9427-F490-1740-1FF81FCD7F70}" dt="2022-09-07T21:14:51.412" v="40" actId="20577"/>
      <pc:docMkLst>
        <pc:docMk/>
      </pc:docMkLst>
      <pc:sldChg chg="addSp modSp">
        <pc:chgData name="Laura Lang" userId="S::laura.lang@texmed.org::75d318ca-165a-45d1-b993-8cf3b53bc5a5" providerId="AD" clId="Web-{83A3DC9C-9427-F490-1740-1FF81FCD7F70}" dt="2022-09-07T21:14:51.412" v="40" actId="20577"/>
        <pc:sldMkLst>
          <pc:docMk/>
          <pc:sldMk cId="37057899" sldId="362"/>
        </pc:sldMkLst>
        <pc:spChg chg="mod">
          <ac:chgData name="Laura Lang" userId="S::laura.lang@texmed.org::75d318ca-165a-45d1-b993-8cf3b53bc5a5" providerId="AD" clId="Web-{83A3DC9C-9427-F490-1740-1FF81FCD7F70}" dt="2022-09-07T21:14:51.412" v="40" actId="20577"/>
          <ac:spMkLst>
            <pc:docMk/>
            <pc:sldMk cId="37057899" sldId="362"/>
            <ac:spMk id="3" creationId="{00000000-0000-0000-0000-000000000000}"/>
          </ac:spMkLst>
        </pc:spChg>
        <pc:picChg chg="add mod">
          <ac:chgData name="Laura Lang" userId="S::laura.lang@texmed.org::75d318ca-165a-45d1-b993-8cf3b53bc5a5" providerId="AD" clId="Web-{83A3DC9C-9427-F490-1740-1FF81FCD7F70}" dt="2022-09-07T21:13:23.971" v="19" actId="1076"/>
          <ac:picMkLst>
            <pc:docMk/>
            <pc:sldMk cId="37057899" sldId="362"/>
            <ac:picMk id="4" creationId="{5056E8F9-E28C-569B-D7D6-C3A1B43CA1B1}"/>
          </ac:picMkLst>
        </pc:picChg>
        <pc:picChg chg="mod">
          <ac:chgData name="Laura Lang" userId="S::laura.lang@texmed.org::75d318ca-165a-45d1-b993-8cf3b53bc5a5" providerId="AD" clId="Web-{83A3DC9C-9427-F490-1740-1FF81FCD7F70}" dt="2022-09-07T21:13:48.003" v="34" actId="1076"/>
          <ac:picMkLst>
            <pc:docMk/>
            <pc:sldMk cId="37057899" sldId="362"/>
            <ac:picMk id="12" creationId="{00E8F50E-142C-73AB-FC18-8F99C613ACF2}"/>
          </ac:picMkLst>
        </pc:picChg>
      </pc:sldChg>
    </pc:docChg>
  </pc:docChgLst>
  <pc:docChgLst>
    <pc:chgData name="Laura Lang" userId="S::laura.lang@texmed.org::75d318ca-165a-45d1-b993-8cf3b53bc5a5" providerId="AD" clId="Web-{C1DED508-CA0A-8FD6-288B-E63DD38CCF30}"/>
    <pc:docChg chg="addSld delSld modSld">
      <pc:chgData name="Laura Lang" userId="S::laura.lang@texmed.org::75d318ca-165a-45d1-b993-8cf3b53bc5a5" providerId="AD" clId="Web-{C1DED508-CA0A-8FD6-288B-E63DD38CCF30}" dt="2022-09-13T20:02:09.586" v="23"/>
      <pc:docMkLst>
        <pc:docMk/>
      </pc:docMkLst>
      <pc:sldChg chg="addSp delSp modSp">
        <pc:chgData name="Laura Lang" userId="S::laura.lang@texmed.org::75d318ca-165a-45d1-b993-8cf3b53bc5a5" providerId="AD" clId="Web-{C1DED508-CA0A-8FD6-288B-E63DD38CCF30}" dt="2022-09-13T20:02:04.836" v="22"/>
        <pc:sldMkLst>
          <pc:docMk/>
          <pc:sldMk cId="37057899" sldId="362"/>
        </pc:sldMkLst>
        <pc:spChg chg="del">
          <ac:chgData name="Laura Lang" userId="S::laura.lang@texmed.org::75d318ca-165a-45d1-b993-8cf3b53bc5a5" providerId="AD" clId="Web-{C1DED508-CA0A-8FD6-288B-E63DD38CCF30}" dt="2022-09-13T19:59:53.565" v="1"/>
          <ac:spMkLst>
            <pc:docMk/>
            <pc:sldMk cId="37057899" sldId="362"/>
            <ac:spMk id="3" creationId="{00000000-0000-0000-0000-000000000000}"/>
          </ac:spMkLst>
        </pc:spChg>
        <pc:spChg chg="add mod">
          <ac:chgData name="Laura Lang" userId="S::laura.lang@texmed.org::75d318ca-165a-45d1-b993-8cf3b53bc5a5" providerId="AD" clId="Web-{C1DED508-CA0A-8FD6-288B-E63DD38CCF30}" dt="2022-09-13T20:00:07.925" v="4" actId="14100"/>
          <ac:spMkLst>
            <pc:docMk/>
            <pc:sldMk cId="37057899" sldId="362"/>
            <ac:spMk id="6" creationId="{B3A82621-9DB0-2FAC-9A4B-2728CA7C375C}"/>
          </ac:spMkLst>
        </pc:spChg>
        <pc:picChg chg="del">
          <ac:chgData name="Laura Lang" userId="S::laura.lang@texmed.org::75d318ca-165a-45d1-b993-8cf3b53bc5a5" providerId="AD" clId="Web-{C1DED508-CA0A-8FD6-288B-E63DD38CCF30}" dt="2022-09-13T20:00:02.596" v="3"/>
          <ac:picMkLst>
            <pc:docMk/>
            <pc:sldMk cId="37057899" sldId="362"/>
            <ac:picMk id="4" creationId="{5056E8F9-E28C-569B-D7D6-C3A1B43CA1B1}"/>
          </ac:picMkLst>
        </pc:picChg>
        <pc:picChg chg="add del mod">
          <ac:chgData name="Laura Lang" userId="S::laura.lang@texmed.org::75d318ca-165a-45d1-b993-8cf3b53bc5a5" providerId="AD" clId="Web-{C1DED508-CA0A-8FD6-288B-E63DD38CCF30}" dt="2022-09-13T20:01:12.052" v="16"/>
          <ac:picMkLst>
            <pc:docMk/>
            <pc:sldMk cId="37057899" sldId="362"/>
            <ac:picMk id="7" creationId="{735A3FE2-76A5-A1B4-65D1-40B4A09FB43A}"/>
          </ac:picMkLst>
        </pc:picChg>
        <pc:picChg chg="add del mod">
          <ac:chgData name="Laura Lang" userId="S::laura.lang@texmed.org::75d318ca-165a-45d1-b993-8cf3b53bc5a5" providerId="AD" clId="Web-{C1DED508-CA0A-8FD6-288B-E63DD38CCF30}" dt="2022-09-13T20:02:04.836" v="22"/>
          <ac:picMkLst>
            <pc:docMk/>
            <pc:sldMk cId="37057899" sldId="362"/>
            <ac:picMk id="8" creationId="{3D03D58C-FA3F-0832-FA70-B9E475BB6323}"/>
          </ac:picMkLst>
        </pc:picChg>
      </pc:sldChg>
      <pc:sldChg chg="add replId">
        <pc:chgData name="Laura Lang" userId="S::laura.lang@texmed.org::75d318ca-165a-45d1-b993-8cf3b53bc5a5" providerId="AD" clId="Web-{C1DED508-CA0A-8FD6-288B-E63DD38CCF30}" dt="2022-09-13T19:59:37.142" v="0"/>
        <pc:sldMkLst>
          <pc:docMk/>
          <pc:sldMk cId="417966453" sldId="419"/>
        </pc:sldMkLst>
      </pc:sldChg>
      <pc:sldChg chg="add del replId">
        <pc:chgData name="Laura Lang" userId="S::laura.lang@texmed.org::75d318ca-165a-45d1-b993-8cf3b53bc5a5" providerId="AD" clId="Web-{C1DED508-CA0A-8FD6-288B-E63DD38CCF30}" dt="2022-09-13T20:02:09.586" v="23"/>
        <pc:sldMkLst>
          <pc:docMk/>
          <pc:sldMk cId="3356877760" sldId="420"/>
        </pc:sldMkLst>
      </pc:sldChg>
      <pc:sldChg chg="add del replId">
        <pc:chgData name="Laura Lang" userId="S::laura.lang@texmed.org::75d318ca-165a-45d1-b993-8cf3b53bc5a5" providerId="AD" clId="Web-{C1DED508-CA0A-8FD6-288B-E63DD38CCF30}" dt="2022-09-13T20:01:41.897" v="19"/>
        <pc:sldMkLst>
          <pc:docMk/>
          <pc:sldMk cId="3117679782" sldId="421"/>
        </pc:sldMkLst>
      </pc:sldChg>
    </pc:docChg>
  </pc:docChgLst>
  <pc:docChgLst>
    <pc:chgData name="Laura Lang" userId="75d318ca-165a-45d1-b993-8cf3b53bc5a5" providerId="ADAL" clId="{A6D8DC2E-26C1-4E4B-8A59-FC0ED9CBC8E7}"/>
    <pc:docChg chg="undo redo custSel addSld delSld modSld sldOrd">
      <pc:chgData name="Laura Lang" userId="75d318ca-165a-45d1-b993-8cf3b53bc5a5" providerId="ADAL" clId="{A6D8DC2E-26C1-4E4B-8A59-FC0ED9CBC8E7}" dt="2022-09-14T23:15:03.638" v="2263" actId="20577"/>
      <pc:docMkLst>
        <pc:docMk/>
      </pc:docMkLst>
      <pc:sldChg chg="addSp delSp modSp mod modNotes">
        <pc:chgData name="Laura Lang" userId="75d318ca-165a-45d1-b993-8cf3b53bc5a5" providerId="ADAL" clId="{A6D8DC2E-26C1-4E4B-8A59-FC0ED9CBC8E7}" dt="2022-09-02T14:39:23.673" v="1654" actId="20577"/>
        <pc:sldMkLst>
          <pc:docMk/>
          <pc:sldMk cId="151846220" sldId="262"/>
        </pc:sldMkLst>
        <pc:spChg chg="mod">
          <ac:chgData name="Laura Lang" userId="75d318ca-165a-45d1-b993-8cf3b53bc5a5" providerId="ADAL" clId="{A6D8DC2E-26C1-4E4B-8A59-FC0ED9CBC8E7}" dt="2022-08-26T17:31:42.909" v="271" actId="14100"/>
          <ac:spMkLst>
            <pc:docMk/>
            <pc:sldMk cId="151846220" sldId="262"/>
            <ac:spMk id="2" creationId="{04532A40-64B3-4BC0-B1A4-36A6C0986566}"/>
          </ac:spMkLst>
        </pc:spChg>
        <pc:spChg chg="mod">
          <ac:chgData name="Laura Lang" userId="75d318ca-165a-45d1-b993-8cf3b53bc5a5" providerId="ADAL" clId="{A6D8DC2E-26C1-4E4B-8A59-FC0ED9CBC8E7}" dt="2022-08-26T14:34:10.089" v="195" actId="20577"/>
          <ac:spMkLst>
            <pc:docMk/>
            <pc:sldMk cId="151846220" sldId="262"/>
            <ac:spMk id="3" creationId="{3AF7A90C-BED6-4F7B-9D25-55B6A86849EB}"/>
          </ac:spMkLst>
        </pc:spChg>
        <pc:spChg chg="del mod">
          <ac:chgData name="Laura Lang" userId="75d318ca-165a-45d1-b993-8cf3b53bc5a5" providerId="ADAL" clId="{A6D8DC2E-26C1-4E4B-8A59-FC0ED9CBC8E7}" dt="2022-08-26T14:31:58.977" v="112"/>
          <ac:spMkLst>
            <pc:docMk/>
            <pc:sldMk cId="151846220" sldId="262"/>
            <ac:spMk id="6" creationId="{13C4941C-C27F-43A4-869D-F0E0C5A0E442}"/>
          </ac:spMkLst>
        </pc:spChg>
        <pc:spChg chg="mod">
          <ac:chgData name="Laura Lang" userId="75d318ca-165a-45d1-b993-8cf3b53bc5a5" providerId="ADAL" clId="{A6D8DC2E-26C1-4E4B-8A59-FC0ED9CBC8E7}" dt="2022-08-26T17:27:24.143" v="254" actId="14100"/>
          <ac:spMkLst>
            <pc:docMk/>
            <pc:sldMk cId="151846220" sldId="262"/>
            <ac:spMk id="7" creationId="{BE735A70-EEEC-45DC-A5F4-4AC1C60D37A5}"/>
          </ac:spMkLst>
        </pc:spChg>
        <pc:spChg chg="mod">
          <ac:chgData name="Laura Lang" userId="75d318ca-165a-45d1-b993-8cf3b53bc5a5" providerId="ADAL" clId="{A6D8DC2E-26C1-4E4B-8A59-FC0ED9CBC8E7}" dt="2022-08-26T17:32:27.266" v="326" actId="14100"/>
          <ac:spMkLst>
            <pc:docMk/>
            <pc:sldMk cId="151846220" sldId="262"/>
            <ac:spMk id="8" creationId="{7FF2D1D2-70FA-4B9A-94C4-3D1D9D8D659E}"/>
          </ac:spMkLst>
        </pc:spChg>
        <pc:spChg chg="del mod">
          <ac:chgData name="Laura Lang" userId="75d318ca-165a-45d1-b993-8cf3b53bc5a5" providerId="ADAL" clId="{A6D8DC2E-26C1-4E4B-8A59-FC0ED9CBC8E7}" dt="2022-08-26T14:32:08.277" v="113" actId="478"/>
          <ac:spMkLst>
            <pc:docMk/>
            <pc:sldMk cId="151846220" sldId="262"/>
            <ac:spMk id="11" creationId="{00000000-0000-0000-0000-000000000000}"/>
          </ac:spMkLst>
        </pc:spChg>
        <pc:spChg chg="del mod">
          <ac:chgData name="Laura Lang" userId="75d318ca-165a-45d1-b993-8cf3b53bc5a5" providerId="ADAL" clId="{A6D8DC2E-26C1-4E4B-8A59-FC0ED9CBC8E7}" dt="2022-08-26T14:31:58.957" v="110" actId="478"/>
          <ac:spMkLst>
            <pc:docMk/>
            <pc:sldMk cId="151846220" sldId="262"/>
            <ac:spMk id="14" creationId="{6088E07D-C7E5-43DA-8D7B-42532EAA8D81}"/>
          </ac:spMkLst>
        </pc:spChg>
        <pc:picChg chg="del">
          <ac:chgData name="Laura Lang" userId="75d318ca-165a-45d1-b993-8cf3b53bc5a5" providerId="ADAL" clId="{A6D8DC2E-26C1-4E4B-8A59-FC0ED9CBC8E7}" dt="2022-08-26T14:30:08.639" v="77" actId="478"/>
          <ac:picMkLst>
            <pc:docMk/>
            <pc:sldMk cId="151846220" sldId="262"/>
            <ac:picMk id="5" creationId="{30C54417-2F0D-443D-AF66-845A754B2BFA}"/>
          </ac:picMkLst>
        </pc:picChg>
        <pc:picChg chg="del mod modCrop">
          <ac:chgData name="Laura Lang" userId="75d318ca-165a-45d1-b993-8cf3b53bc5a5" providerId="ADAL" clId="{A6D8DC2E-26C1-4E4B-8A59-FC0ED9CBC8E7}" dt="2022-08-26T17:31:12.054" v="266" actId="478"/>
          <ac:picMkLst>
            <pc:docMk/>
            <pc:sldMk cId="151846220" sldId="262"/>
            <ac:picMk id="9" creationId="{D1D427C0-4CD4-47E5-A638-F9056D8CA646}"/>
          </ac:picMkLst>
        </pc:picChg>
        <pc:picChg chg="del mod">
          <ac:chgData name="Laura Lang" userId="75d318ca-165a-45d1-b993-8cf3b53bc5a5" providerId="ADAL" clId="{A6D8DC2E-26C1-4E4B-8A59-FC0ED9CBC8E7}" dt="2022-08-26T14:34:23.379" v="197" actId="478"/>
          <ac:picMkLst>
            <pc:docMk/>
            <pc:sldMk cId="151846220" sldId="262"/>
            <ac:picMk id="12" creationId="{1B05DDE4-184E-444A-8CEB-8A0FE2A9A7F7}"/>
          </ac:picMkLst>
        </pc:picChg>
        <pc:picChg chg="add mod">
          <ac:chgData name="Laura Lang" userId="75d318ca-165a-45d1-b993-8cf3b53bc5a5" providerId="ADAL" clId="{A6D8DC2E-26C1-4E4B-8A59-FC0ED9CBC8E7}" dt="2022-08-26T17:26:15.047" v="205" actId="14826"/>
          <ac:picMkLst>
            <pc:docMk/>
            <pc:sldMk cId="151846220" sldId="262"/>
            <ac:picMk id="15" creationId="{3C94E9EC-2B06-41F0-A5F1-046562CC72D7}"/>
          </ac:picMkLst>
        </pc:picChg>
        <pc:picChg chg="add mod">
          <ac:chgData name="Laura Lang" userId="75d318ca-165a-45d1-b993-8cf3b53bc5a5" providerId="ADAL" clId="{A6D8DC2E-26C1-4E4B-8A59-FC0ED9CBC8E7}" dt="2022-08-26T17:28:40.380" v="255" actId="14826"/>
          <ac:picMkLst>
            <pc:docMk/>
            <pc:sldMk cId="151846220" sldId="262"/>
            <ac:picMk id="16" creationId="{D03AC571-3587-449A-8D7C-CE4FD144F692}"/>
          </ac:picMkLst>
        </pc:picChg>
        <pc:picChg chg="add del">
          <ac:chgData name="Laura Lang" userId="75d318ca-165a-45d1-b993-8cf3b53bc5a5" providerId="ADAL" clId="{A6D8DC2E-26C1-4E4B-8A59-FC0ED9CBC8E7}" dt="2022-08-26T17:24:58.235" v="204" actId="478"/>
          <ac:picMkLst>
            <pc:docMk/>
            <pc:sldMk cId="151846220" sldId="262"/>
            <ac:picMk id="17" creationId="{06B144C7-DD1E-4D68-9AFF-3CA41EE18702}"/>
          </ac:picMkLst>
        </pc:picChg>
        <pc:picChg chg="add mod">
          <ac:chgData name="Laura Lang" userId="75d318ca-165a-45d1-b993-8cf3b53bc5a5" providerId="ADAL" clId="{A6D8DC2E-26C1-4E4B-8A59-FC0ED9CBC8E7}" dt="2022-08-26T17:31:32.887" v="270" actId="14826"/>
          <ac:picMkLst>
            <pc:docMk/>
            <pc:sldMk cId="151846220" sldId="262"/>
            <ac:picMk id="18" creationId="{D1C76199-F43E-4987-A509-8682E7C01818}"/>
          </ac:picMkLst>
        </pc:picChg>
        <pc:picChg chg="del mod">
          <ac:chgData name="Laura Lang" userId="75d318ca-165a-45d1-b993-8cf3b53bc5a5" providerId="ADAL" clId="{A6D8DC2E-26C1-4E4B-8A59-FC0ED9CBC8E7}" dt="2022-08-26T14:34:24.201" v="198" actId="478"/>
          <ac:picMkLst>
            <pc:docMk/>
            <pc:sldMk cId="151846220" sldId="262"/>
            <ac:picMk id="1026" creationId="{88198174-4377-4A94-B3A4-25C99E2CFEB7}"/>
          </ac:picMkLst>
        </pc:picChg>
      </pc:sldChg>
      <pc:sldChg chg="ord modNotes">
        <pc:chgData name="Laura Lang" userId="75d318ca-165a-45d1-b993-8cf3b53bc5a5" providerId="ADAL" clId="{A6D8DC2E-26C1-4E4B-8A59-FC0ED9CBC8E7}" dt="2022-09-02T14:41:59.972" v="1677" actId="255"/>
        <pc:sldMkLst>
          <pc:docMk/>
          <pc:sldMk cId="2186977960" sldId="270"/>
        </pc:sldMkLst>
      </pc:sldChg>
      <pc:sldChg chg="addSp delSp modSp del mod">
        <pc:chgData name="Laura Lang" userId="75d318ca-165a-45d1-b993-8cf3b53bc5a5" providerId="ADAL" clId="{A6D8DC2E-26C1-4E4B-8A59-FC0ED9CBC8E7}" dt="2022-09-13T20:02:38.402" v="2243" actId="2696"/>
        <pc:sldMkLst>
          <pc:docMk/>
          <pc:sldMk cId="37057899" sldId="362"/>
        </pc:sldMkLst>
        <pc:spChg chg="mod">
          <ac:chgData name="Laura Lang" userId="75d318ca-165a-45d1-b993-8cf3b53bc5a5" providerId="ADAL" clId="{A6D8DC2E-26C1-4E4B-8A59-FC0ED9CBC8E7}" dt="2022-09-07T22:29:42.137" v="2240" actId="20577"/>
          <ac:spMkLst>
            <pc:docMk/>
            <pc:sldMk cId="37057899" sldId="362"/>
            <ac:spMk id="3" creationId="{00000000-0000-0000-0000-000000000000}"/>
          </ac:spMkLst>
        </pc:spChg>
        <pc:picChg chg="mod">
          <ac:chgData name="Laura Lang" userId="75d318ca-165a-45d1-b993-8cf3b53bc5a5" providerId="ADAL" clId="{A6D8DC2E-26C1-4E4B-8A59-FC0ED9CBC8E7}" dt="2022-09-07T21:20:01.907" v="2185" actId="1076"/>
          <ac:picMkLst>
            <pc:docMk/>
            <pc:sldMk cId="37057899" sldId="362"/>
            <ac:picMk id="4" creationId="{5056E8F9-E28C-569B-D7D6-C3A1B43CA1B1}"/>
          </ac:picMkLst>
        </pc:picChg>
        <pc:picChg chg="add del mod">
          <ac:chgData name="Laura Lang" userId="75d318ca-165a-45d1-b993-8cf3b53bc5a5" providerId="ADAL" clId="{A6D8DC2E-26C1-4E4B-8A59-FC0ED9CBC8E7}" dt="2022-09-07T21:26:07.801" v="2203" actId="478"/>
          <ac:picMkLst>
            <pc:docMk/>
            <pc:sldMk cId="37057899" sldId="362"/>
            <ac:picMk id="7" creationId="{21227CF0-5283-483F-982E-F42FD698D153}"/>
          </ac:picMkLst>
        </pc:picChg>
        <pc:picChg chg="add del mod">
          <ac:chgData name="Laura Lang" userId="75d318ca-165a-45d1-b993-8cf3b53bc5a5" providerId="ADAL" clId="{A6D8DC2E-26C1-4E4B-8A59-FC0ED9CBC8E7}" dt="2022-09-07T21:26:09.488" v="2204" actId="478"/>
          <ac:picMkLst>
            <pc:docMk/>
            <pc:sldMk cId="37057899" sldId="362"/>
            <ac:picMk id="8" creationId="{D936FEC4-FF1F-4005-BBB0-1BE2E7AF6AE7}"/>
          </ac:picMkLst>
        </pc:picChg>
        <pc:picChg chg="del mod">
          <ac:chgData name="Laura Lang" userId="75d318ca-165a-45d1-b993-8cf3b53bc5a5" providerId="ADAL" clId="{A6D8DC2E-26C1-4E4B-8A59-FC0ED9CBC8E7}" dt="2022-09-07T21:26:05.698" v="2202" actId="478"/>
          <ac:picMkLst>
            <pc:docMk/>
            <pc:sldMk cId="37057899" sldId="362"/>
            <ac:picMk id="12" creationId="{00E8F50E-142C-73AB-FC18-8F99C613ACF2}"/>
          </ac:picMkLst>
        </pc:picChg>
      </pc:sldChg>
      <pc:sldChg chg="del">
        <pc:chgData name="Laura Lang" userId="75d318ca-165a-45d1-b993-8cf3b53bc5a5" providerId="ADAL" clId="{A6D8DC2E-26C1-4E4B-8A59-FC0ED9CBC8E7}" dt="2022-08-30T16:43:01.710" v="1491" actId="2696"/>
        <pc:sldMkLst>
          <pc:docMk/>
          <pc:sldMk cId="2783509640" sldId="364"/>
        </pc:sldMkLst>
      </pc:sldChg>
      <pc:sldChg chg="del">
        <pc:chgData name="Laura Lang" userId="75d318ca-165a-45d1-b993-8cf3b53bc5a5" providerId="ADAL" clId="{A6D8DC2E-26C1-4E4B-8A59-FC0ED9CBC8E7}" dt="2022-08-30T16:43:07.199" v="1492" actId="2696"/>
        <pc:sldMkLst>
          <pc:docMk/>
          <pc:sldMk cId="4144338522" sldId="365"/>
        </pc:sldMkLst>
      </pc:sldChg>
      <pc:sldChg chg="del">
        <pc:chgData name="Laura Lang" userId="75d318ca-165a-45d1-b993-8cf3b53bc5a5" providerId="ADAL" clId="{A6D8DC2E-26C1-4E4B-8A59-FC0ED9CBC8E7}" dt="2022-08-30T16:42:50.206" v="1489" actId="2696"/>
        <pc:sldMkLst>
          <pc:docMk/>
          <pc:sldMk cId="1193518673" sldId="366"/>
        </pc:sldMkLst>
      </pc:sldChg>
      <pc:sldChg chg="modSp mod modNotes modNotesTx">
        <pc:chgData name="Laura Lang" userId="75d318ca-165a-45d1-b993-8cf3b53bc5a5" providerId="ADAL" clId="{A6D8DC2E-26C1-4E4B-8A59-FC0ED9CBC8E7}" dt="2022-09-14T23:15:03.638" v="2263" actId="20577"/>
        <pc:sldMkLst>
          <pc:docMk/>
          <pc:sldMk cId="3867772101" sldId="367"/>
        </pc:sldMkLst>
        <pc:spChg chg="mod">
          <ac:chgData name="Laura Lang" userId="75d318ca-165a-45d1-b993-8cf3b53bc5a5" providerId="ADAL" clId="{A6D8DC2E-26C1-4E4B-8A59-FC0ED9CBC8E7}" dt="2022-08-26T14:29:20.212" v="74" actId="20577"/>
          <ac:spMkLst>
            <pc:docMk/>
            <pc:sldMk cId="3867772101" sldId="367"/>
            <ac:spMk id="3" creationId="{00000000-0000-0000-0000-000000000000}"/>
          </ac:spMkLst>
        </pc:spChg>
      </pc:sldChg>
      <pc:sldChg chg="del">
        <pc:chgData name="Laura Lang" userId="75d318ca-165a-45d1-b993-8cf3b53bc5a5" providerId="ADAL" clId="{A6D8DC2E-26C1-4E4B-8A59-FC0ED9CBC8E7}" dt="2022-08-30T16:40:58.953" v="1444" actId="2696"/>
        <pc:sldMkLst>
          <pc:docMk/>
          <pc:sldMk cId="2930451746" sldId="368"/>
        </pc:sldMkLst>
      </pc:sldChg>
      <pc:sldChg chg="del">
        <pc:chgData name="Laura Lang" userId="75d318ca-165a-45d1-b993-8cf3b53bc5a5" providerId="ADAL" clId="{A6D8DC2E-26C1-4E4B-8A59-FC0ED9CBC8E7}" dt="2022-08-30T16:40:44.673" v="1442" actId="2696"/>
        <pc:sldMkLst>
          <pc:docMk/>
          <pc:sldMk cId="3551321734" sldId="380"/>
        </pc:sldMkLst>
      </pc:sldChg>
      <pc:sldChg chg="del">
        <pc:chgData name="Laura Lang" userId="75d318ca-165a-45d1-b993-8cf3b53bc5a5" providerId="ADAL" clId="{A6D8DC2E-26C1-4E4B-8A59-FC0ED9CBC8E7}" dt="2022-08-30T16:41:03.601" v="1445" actId="2696"/>
        <pc:sldMkLst>
          <pc:docMk/>
          <pc:sldMk cId="3105430541" sldId="381"/>
        </pc:sldMkLst>
      </pc:sldChg>
      <pc:sldChg chg="modSp del mod ord">
        <pc:chgData name="Laura Lang" userId="75d318ca-165a-45d1-b993-8cf3b53bc5a5" providerId="ADAL" clId="{A6D8DC2E-26C1-4E4B-8A59-FC0ED9CBC8E7}" dt="2022-08-30T16:40:37.036" v="1441" actId="2696"/>
        <pc:sldMkLst>
          <pc:docMk/>
          <pc:sldMk cId="1165293182" sldId="388"/>
        </pc:sldMkLst>
        <pc:spChg chg="mod">
          <ac:chgData name="Laura Lang" userId="75d318ca-165a-45d1-b993-8cf3b53bc5a5" providerId="ADAL" clId="{A6D8DC2E-26C1-4E4B-8A59-FC0ED9CBC8E7}" dt="2022-08-30T16:40:14.759" v="1436" actId="20577"/>
          <ac:spMkLst>
            <pc:docMk/>
            <pc:sldMk cId="1165293182" sldId="388"/>
            <ac:spMk id="3" creationId="{00000000-0000-0000-0000-000000000000}"/>
          </ac:spMkLst>
        </pc:spChg>
      </pc:sldChg>
      <pc:sldChg chg="ord">
        <pc:chgData name="Laura Lang" userId="75d318ca-165a-45d1-b993-8cf3b53bc5a5" providerId="ADAL" clId="{A6D8DC2E-26C1-4E4B-8A59-FC0ED9CBC8E7}" dt="2022-08-26T18:11:56.229" v="760"/>
        <pc:sldMkLst>
          <pc:docMk/>
          <pc:sldMk cId="2315707493" sldId="389"/>
        </pc:sldMkLst>
      </pc:sldChg>
      <pc:sldChg chg="del ord">
        <pc:chgData name="Laura Lang" userId="75d318ca-165a-45d1-b993-8cf3b53bc5a5" providerId="ADAL" clId="{A6D8DC2E-26C1-4E4B-8A59-FC0ED9CBC8E7}" dt="2022-08-30T16:46:59.081" v="1527" actId="2696"/>
        <pc:sldMkLst>
          <pc:docMk/>
          <pc:sldMk cId="739531378" sldId="391"/>
        </pc:sldMkLst>
      </pc:sldChg>
      <pc:sldChg chg="del ord">
        <pc:chgData name="Laura Lang" userId="75d318ca-165a-45d1-b993-8cf3b53bc5a5" providerId="ADAL" clId="{A6D8DC2E-26C1-4E4B-8A59-FC0ED9CBC8E7}" dt="2022-08-30T16:48:48.899" v="1599" actId="2696"/>
        <pc:sldMkLst>
          <pc:docMk/>
          <pc:sldMk cId="4035352665" sldId="392"/>
        </pc:sldMkLst>
      </pc:sldChg>
      <pc:sldChg chg="modSp mod">
        <pc:chgData name="Laura Lang" userId="75d318ca-165a-45d1-b993-8cf3b53bc5a5" providerId="ADAL" clId="{A6D8DC2E-26C1-4E4B-8A59-FC0ED9CBC8E7}" dt="2022-08-30T16:54:36.550" v="1652" actId="27636"/>
        <pc:sldMkLst>
          <pc:docMk/>
          <pc:sldMk cId="3610013240" sldId="393"/>
        </pc:sldMkLst>
        <pc:spChg chg="mod">
          <ac:chgData name="Laura Lang" userId="75d318ca-165a-45d1-b993-8cf3b53bc5a5" providerId="ADAL" clId="{A6D8DC2E-26C1-4E4B-8A59-FC0ED9CBC8E7}" dt="2022-08-30T16:54:36.550" v="1652" actId="27636"/>
          <ac:spMkLst>
            <pc:docMk/>
            <pc:sldMk cId="3610013240" sldId="393"/>
            <ac:spMk id="3" creationId="{00000000-0000-0000-0000-000000000000}"/>
          </ac:spMkLst>
        </pc:spChg>
      </pc:sldChg>
      <pc:sldChg chg="del">
        <pc:chgData name="Laura Lang" userId="75d318ca-165a-45d1-b993-8cf3b53bc5a5" providerId="ADAL" clId="{A6D8DC2E-26C1-4E4B-8A59-FC0ED9CBC8E7}" dt="2022-08-30T16:51:31.153" v="1616" actId="2696"/>
        <pc:sldMkLst>
          <pc:docMk/>
          <pc:sldMk cId="4125965660" sldId="394"/>
        </pc:sldMkLst>
      </pc:sldChg>
      <pc:sldChg chg="del">
        <pc:chgData name="Laura Lang" userId="75d318ca-165a-45d1-b993-8cf3b53bc5a5" providerId="ADAL" clId="{A6D8DC2E-26C1-4E4B-8A59-FC0ED9CBC8E7}" dt="2022-08-30T16:40:49.390" v="1443" actId="2696"/>
        <pc:sldMkLst>
          <pc:docMk/>
          <pc:sldMk cId="374691350" sldId="395"/>
        </pc:sldMkLst>
      </pc:sldChg>
      <pc:sldChg chg="del">
        <pc:chgData name="Laura Lang" userId="75d318ca-165a-45d1-b993-8cf3b53bc5a5" providerId="ADAL" clId="{A6D8DC2E-26C1-4E4B-8A59-FC0ED9CBC8E7}" dt="2022-08-30T16:42:57.247" v="1490" actId="2696"/>
        <pc:sldMkLst>
          <pc:docMk/>
          <pc:sldMk cId="2801195012" sldId="396"/>
        </pc:sldMkLst>
      </pc:sldChg>
      <pc:sldChg chg="del">
        <pc:chgData name="Laura Lang" userId="75d318ca-165a-45d1-b993-8cf3b53bc5a5" providerId="ADAL" clId="{A6D8DC2E-26C1-4E4B-8A59-FC0ED9CBC8E7}" dt="2022-08-30T16:51:17.017" v="1614" actId="2696"/>
        <pc:sldMkLst>
          <pc:docMk/>
          <pc:sldMk cId="846504171" sldId="398"/>
        </pc:sldMkLst>
      </pc:sldChg>
      <pc:sldChg chg="del">
        <pc:chgData name="Laura Lang" userId="75d318ca-165a-45d1-b993-8cf3b53bc5a5" providerId="ADAL" clId="{A6D8DC2E-26C1-4E4B-8A59-FC0ED9CBC8E7}" dt="2022-08-30T16:51:55.760" v="1617" actId="2696"/>
        <pc:sldMkLst>
          <pc:docMk/>
          <pc:sldMk cId="3323215902" sldId="399"/>
        </pc:sldMkLst>
      </pc:sldChg>
      <pc:sldChg chg="del">
        <pc:chgData name="Laura Lang" userId="75d318ca-165a-45d1-b993-8cf3b53bc5a5" providerId="ADAL" clId="{A6D8DC2E-26C1-4E4B-8A59-FC0ED9CBC8E7}" dt="2022-08-30T16:41:20.335" v="1446" actId="2696"/>
        <pc:sldMkLst>
          <pc:docMk/>
          <pc:sldMk cId="1770039929" sldId="400"/>
        </pc:sldMkLst>
      </pc:sldChg>
      <pc:sldChg chg="del">
        <pc:chgData name="Laura Lang" userId="75d318ca-165a-45d1-b993-8cf3b53bc5a5" providerId="ADAL" clId="{A6D8DC2E-26C1-4E4B-8A59-FC0ED9CBC8E7}" dt="2022-08-30T16:51:27.662" v="1615" actId="2696"/>
        <pc:sldMkLst>
          <pc:docMk/>
          <pc:sldMk cId="999709082" sldId="401"/>
        </pc:sldMkLst>
      </pc:sldChg>
      <pc:sldChg chg="del">
        <pc:chgData name="Laura Lang" userId="75d318ca-165a-45d1-b993-8cf3b53bc5a5" providerId="ADAL" clId="{A6D8DC2E-26C1-4E4B-8A59-FC0ED9CBC8E7}" dt="2022-08-30T16:52:14.996" v="1619" actId="2696"/>
        <pc:sldMkLst>
          <pc:docMk/>
          <pc:sldMk cId="3695314268" sldId="402"/>
        </pc:sldMkLst>
      </pc:sldChg>
      <pc:sldChg chg="modSp mod">
        <pc:chgData name="Laura Lang" userId="75d318ca-165a-45d1-b993-8cf3b53bc5a5" providerId="ADAL" clId="{A6D8DC2E-26C1-4E4B-8A59-FC0ED9CBC8E7}" dt="2022-08-30T16:33:37.841" v="1417" actId="1076"/>
        <pc:sldMkLst>
          <pc:docMk/>
          <pc:sldMk cId="2311209812" sldId="403"/>
        </pc:sldMkLst>
        <pc:spChg chg="mod">
          <ac:chgData name="Laura Lang" userId="75d318ca-165a-45d1-b993-8cf3b53bc5a5" providerId="ADAL" clId="{A6D8DC2E-26C1-4E4B-8A59-FC0ED9CBC8E7}" dt="2022-08-30T16:33:37.841" v="1417" actId="1076"/>
          <ac:spMkLst>
            <pc:docMk/>
            <pc:sldMk cId="2311209812" sldId="403"/>
            <ac:spMk id="2" creationId="{00000000-0000-0000-0000-000000000000}"/>
          </ac:spMkLst>
        </pc:spChg>
        <pc:spChg chg="mod">
          <ac:chgData name="Laura Lang" userId="75d318ca-165a-45d1-b993-8cf3b53bc5a5" providerId="ADAL" clId="{A6D8DC2E-26C1-4E4B-8A59-FC0ED9CBC8E7}" dt="2022-08-30T16:33:34.728" v="1416" actId="1076"/>
          <ac:spMkLst>
            <pc:docMk/>
            <pc:sldMk cId="2311209812" sldId="403"/>
            <ac:spMk id="5" creationId="{A6A274D5-5B23-40EF-A201-83C488CBD677}"/>
          </ac:spMkLst>
        </pc:spChg>
      </pc:sldChg>
      <pc:sldChg chg="del">
        <pc:chgData name="Laura Lang" userId="75d318ca-165a-45d1-b993-8cf3b53bc5a5" providerId="ADAL" clId="{A6D8DC2E-26C1-4E4B-8A59-FC0ED9CBC8E7}" dt="2022-08-30T16:54:41.500" v="1653" actId="2696"/>
        <pc:sldMkLst>
          <pc:docMk/>
          <pc:sldMk cId="2728920578" sldId="404"/>
        </pc:sldMkLst>
      </pc:sldChg>
      <pc:sldChg chg="del">
        <pc:chgData name="Laura Lang" userId="75d318ca-165a-45d1-b993-8cf3b53bc5a5" providerId="ADAL" clId="{A6D8DC2E-26C1-4E4B-8A59-FC0ED9CBC8E7}" dt="2022-08-30T16:52:02.959" v="1618" actId="2696"/>
        <pc:sldMkLst>
          <pc:docMk/>
          <pc:sldMk cId="2322829064" sldId="405"/>
        </pc:sldMkLst>
      </pc:sldChg>
      <pc:sldChg chg="modSp add mod ord modNotes">
        <pc:chgData name="Laura Lang" userId="75d318ca-165a-45d1-b993-8cf3b53bc5a5" providerId="ADAL" clId="{A6D8DC2E-26C1-4E4B-8A59-FC0ED9CBC8E7}" dt="2022-09-02T14:41:33.814" v="1673" actId="255"/>
        <pc:sldMkLst>
          <pc:docMk/>
          <pc:sldMk cId="630527160" sldId="406"/>
        </pc:sldMkLst>
        <pc:spChg chg="mod">
          <ac:chgData name="Laura Lang" userId="75d318ca-165a-45d1-b993-8cf3b53bc5a5" providerId="ADAL" clId="{A6D8DC2E-26C1-4E4B-8A59-FC0ED9CBC8E7}" dt="2022-08-26T18:12:14.292" v="762" actId="20577"/>
          <ac:spMkLst>
            <pc:docMk/>
            <pc:sldMk cId="630527160" sldId="406"/>
            <ac:spMk id="2" creationId="{00000000-0000-0000-0000-000000000000}"/>
          </ac:spMkLst>
        </pc:spChg>
        <pc:spChg chg="mod">
          <ac:chgData name="Laura Lang" userId="75d318ca-165a-45d1-b993-8cf3b53bc5a5" providerId="ADAL" clId="{A6D8DC2E-26C1-4E4B-8A59-FC0ED9CBC8E7}" dt="2022-08-30T16:34:50.881" v="1420" actId="20577"/>
          <ac:spMkLst>
            <pc:docMk/>
            <pc:sldMk cId="630527160" sldId="406"/>
            <ac:spMk id="3" creationId="{00000000-0000-0000-0000-000000000000}"/>
          </ac:spMkLst>
        </pc:spChg>
      </pc:sldChg>
      <pc:sldChg chg="modSp add mod modNotes">
        <pc:chgData name="Laura Lang" userId="75d318ca-165a-45d1-b993-8cf3b53bc5a5" providerId="ADAL" clId="{A6D8DC2E-26C1-4E4B-8A59-FC0ED9CBC8E7}" dt="2022-09-02T14:41:39.957" v="1674" actId="255"/>
        <pc:sldMkLst>
          <pc:docMk/>
          <pc:sldMk cId="1405586026" sldId="407"/>
        </pc:sldMkLst>
        <pc:spChg chg="mod">
          <ac:chgData name="Laura Lang" userId="75d318ca-165a-45d1-b993-8cf3b53bc5a5" providerId="ADAL" clId="{A6D8DC2E-26C1-4E4B-8A59-FC0ED9CBC8E7}" dt="2022-08-26T18:01:44.107" v="500" actId="20577"/>
          <ac:spMkLst>
            <pc:docMk/>
            <pc:sldMk cId="1405586026" sldId="407"/>
            <ac:spMk id="2" creationId="{00000000-0000-0000-0000-000000000000}"/>
          </ac:spMkLst>
        </pc:spChg>
        <pc:spChg chg="mod">
          <ac:chgData name="Laura Lang" userId="75d318ca-165a-45d1-b993-8cf3b53bc5a5" providerId="ADAL" clId="{A6D8DC2E-26C1-4E4B-8A59-FC0ED9CBC8E7}" dt="2022-08-30T16:49:14.374" v="1600" actId="108"/>
          <ac:spMkLst>
            <pc:docMk/>
            <pc:sldMk cId="1405586026" sldId="407"/>
            <ac:spMk id="3" creationId="{00000000-0000-0000-0000-000000000000}"/>
          </ac:spMkLst>
        </pc:spChg>
      </pc:sldChg>
      <pc:sldChg chg="modSp add mod modNotes">
        <pc:chgData name="Laura Lang" userId="75d318ca-165a-45d1-b993-8cf3b53bc5a5" providerId="ADAL" clId="{A6D8DC2E-26C1-4E4B-8A59-FC0ED9CBC8E7}" dt="2022-09-02T14:41:48.771" v="1675" actId="255"/>
        <pc:sldMkLst>
          <pc:docMk/>
          <pc:sldMk cId="3412571847" sldId="408"/>
        </pc:sldMkLst>
        <pc:spChg chg="mod">
          <ac:chgData name="Laura Lang" userId="75d318ca-165a-45d1-b993-8cf3b53bc5a5" providerId="ADAL" clId="{A6D8DC2E-26C1-4E4B-8A59-FC0ED9CBC8E7}" dt="2022-08-26T18:09:14.533" v="660" actId="20577"/>
          <ac:spMkLst>
            <pc:docMk/>
            <pc:sldMk cId="3412571847" sldId="408"/>
            <ac:spMk id="2" creationId="{00000000-0000-0000-0000-000000000000}"/>
          </ac:spMkLst>
        </pc:spChg>
        <pc:spChg chg="mod">
          <ac:chgData name="Laura Lang" userId="75d318ca-165a-45d1-b993-8cf3b53bc5a5" providerId="ADAL" clId="{A6D8DC2E-26C1-4E4B-8A59-FC0ED9CBC8E7}" dt="2022-08-30T16:50:33.706" v="1613" actId="20577"/>
          <ac:spMkLst>
            <pc:docMk/>
            <pc:sldMk cId="3412571847" sldId="408"/>
            <ac:spMk id="3" creationId="{00000000-0000-0000-0000-000000000000}"/>
          </ac:spMkLst>
        </pc:spChg>
      </pc:sldChg>
      <pc:sldChg chg="modSp add mod ord modNotes">
        <pc:chgData name="Laura Lang" userId="75d318ca-165a-45d1-b993-8cf3b53bc5a5" providerId="ADAL" clId="{A6D8DC2E-26C1-4E4B-8A59-FC0ED9CBC8E7}" dt="2022-09-02T14:41:54.191" v="1676" actId="255"/>
        <pc:sldMkLst>
          <pc:docMk/>
          <pc:sldMk cId="3223411968" sldId="409"/>
        </pc:sldMkLst>
        <pc:spChg chg="mod">
          <ac:chgData name="Laura Lang" userId="75d318ca-165a-45d1-b993-8cf3b53bc5a5" providerId="ADAL" clId="{A6D8DC2E-26C1-4E4B-8A59-FC0ED9CBC8E7}" dt="2022-08-26T18:14:11.484" v="1042" actId="20577"/>
          <ac:spMkLst>
            <pc:docMk/>
            <pc:sldMk cId="3223411968" sldId="409"/>
            <ac:spMk id="2" creationId="{00000000-0000-0000-0000-000000000000}"/>
          </ac:spMkLst>
        </pc:spChg>
        <pc:spChg chg="mod">
          <ac:chgData name="Laura Lang" userId="75d318ca-165a-45d1-b993-8cf3b53bc5a5" providerId="ADAL" clId="{A6D8DC2E-26C1-4E4B-8A59-FC0ED9CBC8E7}" dt="2022-08-26T18:14:03.925" v="1041" actId="20577"/>
          <ac:spMkLst>
            <pc:docMk/>
            <pc:sldMk cId="3223411968" sldId="409"/>
            <ac:spMk id="3" creationId="{00000000-0000-0000-0000-000000000000}"/>
          </ac:spMkLst>
        </pc:spChg>
      </pc:sldChg>
      <pc:sldChg chg="modSp add mod">
        <pc:chgData name="Laura Lang" userId="75d318ca-165a-45d1-b993-8cf3b53bc5a5" providerId="ADAL" clId="{A6D8DC2E-26C1-4E4B-8A59-FC0ED9CBC8E7}" dt="2022-08-26T18:14:40.444" v="1128" actId="20577"/>
        <pc:sldMkLst>
          <pc:docMk/>
          <pc:sldMk cId="1561885720" sldId="410"/>
        </pc:sldMkLst>
        <pc:spChg chg="mod">
          <ac:chgData name="Laura Lang" userId="75d318ca-165a-45d1-b993-8cf3b53bc5a5" providerId="ADAL" clId="{A6D8DC2E-26C1-4E4B-8A59-FC0ED9CBC8E7}" dt="2022-08-26T18:14:23.758" v="1071" actId="20577"/>
          <ac:spMkLst>
            <pc:docMk/>
            <pc:sldMk cId="1561885720" sldId="410"/>
            <ac:spMk id="2" creationId="{00000000-0000-0000-0000-000000000000}"/>
          </ac:spMkLst>
        </pc:spChg>
        <pc:spChg chg="mod">
          <ac:chgData name="Laura Lang" userId="75d318ca-165a-45d1-b993-8cf3b53bc5a5" providerId="ADAL" clId="{A6D8DC2E-26C1-4E4B-8A59-FC0ED9CBC8E7}" dt="2022-08-26T18:14:40.444" v="1128" actId="20577"/>
          <ac:spMkLst>
            <pc:docMk/>
            <pc:sldMk cId="1561885720" sldId="410"/>
            <ac:spMk id="3" creationId="{00000000-0000-0000-0000-000000000000}"/>
          </ac:spMkLst>
        </pc:spChg>
      </pc:sldChg>
      <pc:sldChg chg="modSp add mod">
        <pc:chgData name="Laura Lang" userId="75d318ca-165a-45d1-b993-8cf3b53bc5a5" providerId="ADAL" clId="{A6D8DC2E-26C1-4E4B-8A59-FC0ED9CBC8E7}" dt="2022-08-26T18:15:12.968" v="1201" actId="20577"/>
        <pc:sldMkLst>
          <pc:docMk/>
          <pc:sldMk cId="636889231" sldId="411"/>
        </pc:sldMkLst>
        <pc:spChg chg="mod">
          <ac:chgData name="Laura Lang" userId="75d318ca-165a-45d1-b993-8cf3b53bc5a5" providerId="ADAL" clId="{A6D8DC2E-26C1-4E4B-8A59-FC0ED9CBC8E7}" dt="2022-08-26T18:14:53.421" v="1136" actId="20577"/>
          <ac:spMkLst>
            <pc:docMk/>
            <pc:sldMk cId="636889231" sldId="411"/>
            <ac:spMk id="2" creationId="{00000000-0000-0000-0000-000000000000}"/>
          </ac:spMkLst>
        </pc:spChg>
        <pc:spChg chg="mod">
          <ac:chgData name="Laura Lang" userId="75d318ca-165a-45d1-b993-8cf3b53bc5a5" providerId="ADAL" clId="{A6D8DC2E-26C1-4E4B-8A59-FC0ED9CBC8E7}" dt="2022-08-26T18:15:12.968" v="1201" actId="20577"/>
          <ac:spMkLst>
            <pc:docMk/>
            <pc:sldMk cId="636889231" sldId="411"/>
            <ac:spMk id="3" creationId="{00000000-0000-0000-0000-000000000000}"/>
          </ac:spMkLst>
        </pc:spChg>
      </pc:sldChg>
      <pc:sldChg chg="modSp add mod">
        <pc:chgData name="Laura Lang" userId="75d318ca-165a-45d1-b993-8cf3b53bc5a5" providerId="ADAL" clId="{A6D8DC2E-26C1-4E4B-8A59-FC0ED9CBC8E7}" dt="2022-08-30T16:42:42.578" v="1488" actId="20577"/>
        <pc:sldMkLst>
          <pc:docMk/>
          <pc:sldMk cId="4290171613" sldId="412"/>
        </pc:sldMkLst>
        <pc:spChg chg="mod">
          <ac:chgData name="Laura Lang" userId="75d318ca-165a-45d1-b993-8cf3b53bc5a5" providerId="ADAL" clId="{A6D8DC2E-26C1-4E4B-8A59-FC0ED9CBC8E7}" dt="2022-08-26T18:15:38.086" v="1219" actId="20577"/>
          <ac:spMkLst>
            <pc:docMk/>
            <pc:sldMk cId="4290171613" sldId="412"/>
            <ac:spMk id="2" creationId="{00000000-0000-0000-0000-000000000000}"/>
          </ac:spMkLst>
        </pc:spChg>
        <pc:spChg chg="mod">
          <ac:chgData name="Laura Lang" userId="75d318ca-165a-45d1-b993-8cf3b53bc5a5" providerId="ADAL" clId="{A6D8DC2E-26C1-4E4B-8A59-FC0ED9CBC8E7}" dt="2022-08-30T16:42:42.578" v="1488" actId="20577"/>
          <ac:spMkLst>
            <pc:docMk/>
            <pc:sldMk cId="4290171613" sldId="412"/>
            <ac:spMk id="3" creationId="{00000000-0000-0000-0000-000000000000}"/>
          </ac:spMkLst>
        </pc:spChg>
      </pc:sldChg>
      <pc:sldChg chg="del">
        <pc:chgData name="Laura Lang" userId="75d318ca-165a-45d1-b993-8cf3b53bc5a5" providerId="ADAL" clId="{A6D8DC2E-26C1-4E4B-8A59-FC0ED9CBC8E7}" dt="2022-08-30T16:52:31.733" v="1620" actId="2696"/>
        <pc:sldMkLst>
          <pc:docMk/>
          <pc:sldMk cId="2907272257" sldId="413"/>
        </pc:sldMkLst>
      </pc:sldChg>
      <pc:sldChg chg="modNotes">
        <pc:chgData name="Laura Lang" userId="75d318ca-165a-45d1-b993-8cf3b53bc5a5" providerId="ADAL" clId="{A6D8DC2E-26C1-4E4B-8A59-FC0ED9CBC8E7}" dt="2022-09-02T14:42:04.652" v="1678" actId="255"/>
        <pc:sldMkLst>
          <pc:docMk/>
          <pc:sldMk cId="2585067995" sldId="414"/>
        </pc:sldMkLst>
      </pc:sldChg>
      <pc:sldChg chg="add del">
        <pc:chgData name="Laura Lang" userId="75d318ca-165a-45d1-b993-8cf3b53bc5a5" providerId="ADAL" clId="{A6D8DC2E-26C1-4E4B-8A59-FC0ED9CBC8E7}" dt="2022-09-08T22:19:11.383" v="2242" actId="2696"/>
        <pc:sldMkLst>
          <pc:docMk/>
          <pc:sldMk cId="4161680539" sldId="417"/>
        </pc:sldMkLst>
      </pc:sldChg>
      <pc:sldChg chg="del">
        <pc:chgData name="Laura Lang" userId="75d318ca-165a-45d1-b993-8cf3b53bc5a5" providerId="ADAL" clId="{A6D8DC2E-26C1-4E4B-8A59-FC0ED9CBC8E7}" dt="2022-09-13T20:03:10.224" v="2246" actId="2696"/>
        <pc:sldMkLst>
          <pc:docMk/>
          <pc:sldMk cId="417966453" sldId="419"/>
        </pc:sldMkLst>
      </pc:sldChg>
      <pc:sldChg chg="del">
        <pc:chgData name="Laura Lang" userId="75d318ca-165a-45d1-b993-8cf3b53bc5a5" providerId="ADAL" clId="{A6D8DC2E-26C1-4E4B-8A59-FC0ED9CBC8E7}" dt="2022-09-13T20:03:06.279" v="2245" actId="2696"/>
        <pc:sldMkLst>
          <pc:docMk/>
          <pc:sldMk cId="3356877760" sldId="420"/>
        </pc:sldMkLst>
      </pc:sldChg>
      <pc:sldChg chg="modSp add mod">
        <pc:chgData name="Laura Lang" userId="75d318ca-165a-45d1-b993-8cf3b53bc5a5" providerId="ADAL" clId="{A6D8DC2E-26C1-4E4B-8A59-FC0ED9CBC8E7}" dt="2022-09-13T20:03:14.821" v="2247" actId="20577"/>
        <pc:sldMkLst>
          <pc:docMk/>
          <pc:sldMk cId="1875409582" sldId="512"/>
        </pc:sldMkLst>
        <pc:spChg chg="mod">
          <ac:chgData name="Laura Lang" userId="75d318ca-165a-45d1-b993-8cf3b53bc5a5" providerId="ADAL" clId="{A6D8DC2E-26C1-4E4B-8A59-FC0ED9CBC8E7}" dt="2022-09-13T20:03:14.821" v="2247" actId="20577"/>
          <ac:spMkLst>
            <pc:docMk/>
            <pc:sldMk cId="1875409582" sldId="512"/>
            <ac:spMk id="12" creationId="{384B5DE1-02F0-579F-077F-53271A25A342}"/>
          </ac:spMkLst>
        </pc:spChg>
      </pc:sldChg>
    </pc:docChg>
  </pc:docChgLst>
  <pc:docChgLst>
    <pc:chgData name="Ellen Terry" userId="69e4070a-bbec-4103-a4e5-ebd54ea527bb" providerId="ADAL" clId="{1C5954C6-B94A-4AC6-A757-C03624895673}"/>
    <pc:docChg chg="undo custSel addSld delSld modSld modMainMaster">
      <pc:chgData name="Ellen Terry" userId="69e4070a-bbec-4103-a4e5-ebd54ea527bb" providerId="ADAL" clId="{1C5954C6-B94A-4AC6-A757-C03624895673}" dt="2022-09-07T21:23:56.933" v="884" actId="1076"/>
      <pc:docMkLst>
        <pc:docMk/>
      </pc:docMkLst>
      <pc:sldChg chg="modSp mod">
        <pc:chgData name="Ellen Terry" userId="69e4070a-bbec-4103-a4e5-ebd54ea527bb" providerId="ADAL" clId="{1C5954C6-B94A-4AC6-A757-C03624895673}" dt="2022-09-07T19:38:20.126" v="169" actId="1076"/>
        <pc:sldMkLst>
          <pc:docMk/>
          <pc:sldMk cId="151846220" sldId="262"/>
        </pc:sldMkLst>
        <pc:spChg chg="mod">
          <ac:chgData name="Ellen Terry" userId="69e4070a-bbec-4103-a4e5-ebd54ea527bb" providerId="ADAL" clId="{1C5954C6-B94A-4AC6-A757-C03624895673}" dt="2022-09-07T19:38:03.531" v="165" actId="255"/>
          <ac:spMkLst>
            <pc:docMk/>
            <pc:sldMk cId="151846220" sldId="262"/>
            <ac:spMk id="2" creationId="{04532A40-64B3-4BC0-B1A4-36A6C0986566}"/>
          </ac:spMkLst>
        </pc:spChg>
        <pc:spChg chg="mod">
          <ac:chgData name="Ellen Terry" userId="69e4070a-bbec-4103-a4e5-ebd54ea527bb" providerId="ADAL" clId="{1C5954C6-B94A-4AC6-A757-C03624895673}" dt="2022-09-07T19:38:17.263" v="168" actId="1076"/>
          <ac:spMkLst>
            <pc:docMk/>
            <pc:sldMk cId="151846220" sldId="262"/>
            <ac:spMk id="3" creationId="{3AF7A90C-BED6-4F7B-9D25-55B6A86849EB}"/>
          </ac:spMkLst>
        </pc:spChg>
        <pc:spChg chg="mod">
          <ac:chgData name="Ellen Terry" userId="69e4070a-bbec-4103-a4e5-ebd54ea527bb" providerId="ADAL" clId="{1C5954C6-B94A-4AC6-A757-C03624895673}" dt="2022-09-07T19:38:20.126" v="169" actId="1076"/>
          <ac:spMkLst>
            <pc:docMk/>
            <pc:sldMk cId="151846220" sldId="262"/>
            <ac:spMk id="7" creationId="{BE735A70-EEEC-45DC-A5F4-4AC1C60D37A5}"/>
          </ac:spMkLst>
        </pc:spChg>
      </pc:sldChg>
      <pc:sldChg chg="modSp mod">
        <pc:chgData name="Ellen Terry" userId="69e4070a-bbec-4103-a4e5-ebd54ea527bb" providerId="ADAL" clId="{1C5954C6-B94A-4AC6-A757-C03624895673}" dt="2022-09-07T19:32:57.899" v="93" actId="20577"/>
        <pc:sldMkLst>
          <pc:docMk/>
          <pc:sldMk cId="2186977960" sldId="270"/>
        </pc:sldMkLst>
        <pc:spChg chg="mod">
          <ac:chgData name="Ellen Terry" userId="69e4070a-bbec-4103-a4e5-ebd54ea527bb" providerId="ADAL" clId="{1C5954C6-B94A-4AC6-A757-C03624895673}" dt="2022-09-07T19:32:57.899" v="93" actId="20577"/>
          <ac:spMkLst>
            <pc:docMk/>
            <pc:sldMk cId="2186977960" sldId="270"/>
            <ac:spMk id="2" creationId="{00000000-0000-0000-0000-000000000000}"/>
          </ac:spMkLst>
        </pc:spChg>
      </pc:sldChg>
      <pc:sldChg chg="addSp delSp modSp mod setBg addCm delCm">
        <pc:chgData name="Ellen Terry" userId="69e4070a-bbec-4103-a4e5-ebd54ea527bb" providerId="ADAL" clId="{1C5954C6-B94A-4AC6-A757-C03624895673}" dt="2022-09-07T21:23:56.933" v="884" actId="1076"/>
        <pc:sldMkLst>
          <pc:docMk/>
          <pc:sldMk cId="37057899" sldId="362"/>
        </pc:sldMkLst>
        <pc:spChg chg="mod">
          <ac:chgData name="Ellen Terry" userId="69e4070a-bbec-4103-a4e5-ebd54ea527bb" providerId="ADAL" clId="{1C5954C6-B94A-4AC6-A757-C03624895673}" dt="2022-09-07T20:13:58.219" v="578" actId="20577"/>
          <ac:spMkLst>
            <pc:docMk/>
            <pc:sldMk cId="37057899" sldId="362"/>
            <ac:spMk id="2" creationId="{00000000-0000-0000-0000-000000000000}"/>
          </ac:spMkLst>
        </pc:spChg>
        <pc:spChg chg="mod">
          <ac:chgData name="Ellen Terry" userId="69e4070a-bbec-4103-a4e5-ebd54ea527bb" providerId="ADAL" clId="{1C5954C6-B94A-4AC6-A757-C03624895673}" dt="2022-09-07T20:55:03.486" v="880" actId="1076"/>
          <ac:spMkLst>
            <pc:docMk/>
            <pc:sldMk cId="37057899" sldId="362"/>
            <ac:spMk id="3" creationId="{00000000-0000-0000-0000-000000000000}"/>
          </ac:spMkLst>
        </pc:spChg>
        <pc:spChg chg="del mod">
          <ac:chgData name="Ellen Terry" userId="69e4070a-bbec-4103-a4e5-ebd54ea527bb" providerId="ADAL" clId="{1C5954C6-B94A-4AC6-A757-C03624895673}" dt="2022-09-07T19:59:23.212" v="412" actId="478"/>
          <ac:spMkLst>
            <pc:docMk/>
            <pc:sldMk cId="37057899" sldId="362"/>
            <ac:spMk id="6" creationId="{7D5232AD-7138-43B0-AE4A-B751EE1DA31D}"/>
          </ac:spMkLst>
        </pc:spChg>
        <pc:spChg chg="add del mod">
          <ac:chgData name="Ellen Terry" userId="69e4070a-bbec-4103-a4e5-ebd54ea527bb" providerId="ADAL" clId="{1C5954C6-B94A-4AC6-A757-C03624895673}" dt="2022-09-07T20:54:06.142" v="863" actId="478"/>
          <ac:spMkLst>
            <pc:docMk/>
            <pc:sldMk cId="37057899" sldId="362"/>
            <ac:spMk id="8" creationId="{D128A2E6-2560-121A-3068-8866F2E5CD07}"/>
          </ac:spMkLst>
        </pc:spChg>
        <pc:spChg chg="add del mod">
          <ac:chgData name="Ellen Terry" userId="69e4070a-bbec-4103-a4e5-ebd54ea527bb" providerId="ADAL" clId="{1C5954C6-B94A-4AC6-A757-C03624895673}" dt="2022-09-07T20:54:08.720" v="866" actId="478"/>
          <ac:spMkLst>
            <pc:docMk/>
            <pc:sldMk cId="37057899" sldId="362"/>
            <ac:spMk id="9" creationId="{C4E11F91-CD28-B140-0B09-15EB1AF2129D}"/>
          </ac:spMkLst>
        </pc:spChg>
        <pc:picChg chg="del mod">
          <ac:chgData name="Ellen Terry" userId="69e4070a-bbec-4103-a4e5-ebd54ea527bb" providerId="ADAL" clId="{1C5954C6-B94A-4AC6-A757-C03624895673}" dt="2022-09-07T20:36:15.338" v="745" actId="478"/>
          <ac:picMkLst>
            <pc:docMk/>
            <pc:sldMk cId="37057899" sldId="362"/>
            <ac:picMk id="5" creationId="{717997C2-8157-437C-9498-F71CA3FF37B5}"/>
          </ac:picMkLst>
        </pc:picChg>
        <pc:picChg chg="mod">
          <ac:chgData name="Ellen Terry" userId="69e4070a-bbec-4103-a4e5-ebd54ea527bb" providerId="ADAL" clId="{1C5954C6-B94A-4AC6-A757-C03624895673}" dt="2022-09-07T21:23:56.933" v="884" actId="1076"/>
          <ac:picMkLst>
            <pc:docMk/>
            <pc:sldMk cId="37057899" sldId="362"/>
            <ac:picMk id="7" creationId="{21227CF0-5283-483F-982E-F42FD698D153}"/>
          </ac:picMkLst>
        </pc:picChg>
        <pc:picChg chg="add del mod">
          <ac:chgData name="Ellen Terry" userId="69e4070a-bbec-4103-a4e5-ebd54ea527bb" providerId="ADAL" clId="{1C5954C6-B94A-4AC6-A757-C03624895673}" dt="2022-09-07T20:54:06.696" v="864" actId="478"/>
          <ac:picMkLst>
            <pc:docMk/>
            <pc:sldMk cId="37057899" sldId="362"/>
            <ac:picMk id="7" creationId="{5F1C4ADB-E989-D8BE-50BB-EE8710DB5885}"/>
          </ac:picMkLst>
        </pc:picChg>
        <pc:picChg chg="add del mod modCrop">
          <ac:chgData name="Ellen Terry" userId="69e4070a-bbec-4103-a4e5-ebd54ea527bb" providerId="ADAL" clId="{1C5954C6-B94A-4AC6-A757-C03624895673}" dt="2022-09-07T20:54:09.805" v="867" actId="478"/>
          <ac:picMkLst>
            <pc:docMk/>
            <pc:sldMk cId="37057899" sldId="362"/>
            <ac:picMk id="11" creationId="{83AF42EA-FAF4-EAB2-15FF-644380738AE2}"/>
          </ac:picMkLst>
        </pc:picChg>
        <pc:picChg chg="add mod">
          <ac:chgData name="Ellen Terry" userId="69e4070a-bbec-4103-a4e5-ebd54ea527bb" providerId="ADAL" clId="{1C5954C6-B94A-4AC6-A757-C03624895673}" dt="2022-09-07T20:54:52.919" v="878" actId="1076"/>
          <ac:picMkLst>
            <pc:docMk/>
            <pc:sldMk cId="37057899" sldId="362"/>
            <ac:picMk id="12" creationId="{00E8F50E-142C-73AB-FC18-8F99C613ACF2}"/>
          </ac:picMkLst>
        </pc:picChg>
      </pc:sldChg>
      <pc:sldChg chg="modSp mod addCm">
        <pc:chgData name="Ellen Terry" userId="69e4070a-bbec-4103-a4e5-ebd54ea527bb" providerId="ADAL" clId="{1C5954C6-B94A-4AC6-A757-C03624895673}" dt="2022-09-07T19:30:22.517" v="67" actId="255"/>
        <pc:sldMkLst>
          <pc:docMk/>
          <pc:sldMk cId="3867772101" sldId="367"/>
        </pc:sldMkLst>
        <pc:spChg chg="mod">
          <ac:chgData name="Ellen Terry" userId="69e4070a-bbec-4103-a4e5-ebd54ea527bb" providerId="ADAL" clId="{1C5954C6-B94A-4AC6-A757-C03624895673}" dt="2022-09-07T19:30:22.517" v="67" actId="255"/>
          <ac:spMkLst>
            <pc:docMk/>
            <pc:sldMk cId="3867772101" sldId="367"/>
            <ac:spMk id="3" creationId="{00000000-0000-0000-0000-000000000000}"/>
          </ac:spMkLst>
        </pc:spChg>
      </pc:sldChg>
      <pc:sldChg chg="modSp mod">
        <pc:chgData name="Ellen Terry" userId="69e4070a-bbec-4103-a4e5-ebd54ea527bb" providerId="ADAL" clId="{1C5954C6-B94A-4AC6-A757-C03624895673}" dt="2022-09-07T19:38:44.234" v="171" actId="20577"/>
        <pc:sldMkLst>
          <pc:docMk/>
          <pc:sldMk cId="2315707493" sldId="389"/>
        </pc:sldMkLst>
        <pc:spChg chg="mod">
          <ac:chgData name="Ellen Terry" userId="69e4070a-bbec-4103-a4e5-ebd54ea527bb" providerId="ADAL" clId="{1C5954C6-B94A-4AC6-A757-C03624895673}" dt="2022-09-07T19:38:44.234" v="171" actId="20577"/>
          <ac:spMkLst>
            <pc:docMk/>
            <pc:sldMk cId="2315707493" sldId="389"/>
            <ac:spMk id="87042" creationId="{00000000-0000-0000-0000-000000000000}"/>
          </ac:spMkLst>
        </pc:spChg>
      </pc:sldChg>
      <pc:sldChg chg="modSp mod">
        <pc:chgData name="Ellen Terry" userId="69e4070a-bbec-4103-a4e5-ebd54ea527bb" providerId="ADAL" clId="{1C5954C6-B94A-4AC6-A757-C03624895673}" dt="2022-09-07T20:11:44.579" v="551" actId="20577"/>
        <pc:sldMkLst>
          <pc:docMk/>
          <pc:sldMk cId="3610013240" sldId="393"/>
        </pc:sldMkLst>
        <pc:spChg chg="mod">
          <ac:chgData name="Ellen Terry" userId="69e4070a-bbec-4103-a4e5-ebd54ea527bb" providerId="ADAL" clId="{1C5954C6-B94A-4AC6-A757-C03624895673}" dt="2022-09-07T20:11:44.579" v="551" actId="20577"/>
          <ac:spMkLst>
            <pc:docMk/>
            <pc:sldMk cId="3610013240" sldId="393"/>
            <ac:spMk id="3" creationId="{00000000-0000-0000-0000-000000000000}"/>
          </ac:spMkLst>
        </pc:spChg>
      </pc:sldChg>
      <pc:sldChg chg="modSp mod addCm">
        <pc:chgData name="Ellen Terry" userId="69e4070a-bbec-4103-a4e5-ebd54ea527bb" providerId="ADAL" clId="{1C5954C6-B94A-4AC6-A757-C03624895673}" dt="2022-09-07T20:10:16.115" v="531" actId="20577"/>
        <pc:sldMkLst>
          <pc:docMk/>
          <pc:sldMk cId="1405586026" sldId="407"/>
        </pc:sldMkLst>
        <pc:spChg chg="mod">
          <ac:chgData name="Ellen Terry" userId="69e4070a-bbec-4103-a4e5-ebd54ea527bb" providerId="ADAL" clId="{1C5954C6-B94A-4AC6-A757-C03624895673}" dt="2022-09-07T19:39:17.761" v="172" actId="20577"/>
          <ac:spMkLst>
            <pc:docMk/>
            <pc:sldMk cId="1405586026" sldId="407"/>
            <ac:spMk id="2" creationId="{00000000-0000-0000-0000-000000000000}"/>
          </ac:spMkLst>
        </pc:spChg>
        <pc:spChg chg="mod">
          <ac:chgData name="Ellen Terry" userId="69e4070a-bbec-4103-a4e5-ebd54ea527bb" providerId="ADAL" clId="{1C5954C6-B94A-4AC6-A757-C03624895673}" dt="2022-09-07T20:10:16.115" v="531" actId="20577"/>
          <ac:spMkLst>
            <pc:docMk/>
            <pc:sldMk cId="1405586026" sldId="407"/>
            <ac:spMk id="3" creationId="{00000000-0000-0000-0000-000000000000}"/>
          </ac:spMkLst>
        </pc:spChg>
      </pc:sldChg>
      <pc:sldChg chg="modSp mod">
        <pc:chgData name="Ellen Terry" userId="69e4070a-bbec-4103-a4e5-ebd54ea527bb" providerId="ADAL" clId="{1C5954C6-B94A-4AC6-A757-C03624895673}" dt="2022-09-07T19:41:38.180" v="241"/>
        <pc:sldMkLst>
          <pc:docMk/>
          <pc:sldMk cId="3412571847" sldId="408"/>
        </pc:sldMkLst>
        <pc:spChg chg="mod">
          <ac:chgData name="Ellen Terry" userId="69e4070a-bbec-4103-a4e5-ebd54ea527bb" providerId="ADAL" clId="{1C5954C6-B94A-4AC6-A757-C03624895673}" dt="2022-09-07T19:32:46.748" v="89" actId="20577"/>
          <ac:spMkLst>
            <pc:docMk/>
            <pc:sldMk cId="3412571847" sldId="408"/>
            <ac:spMk id="2" creationId="{00000000-0000-0000-0000-000000000000}"/>
          </ac:spMkLst>
        </pc:spChg>
        <pc:spChg chg="mod">
          <ac:chgData name="Ellen Terry" userId="69e4070a-bbec-4103-a4e5-ebd54ea527bb" providerId="ADAL" clId="{1C5954C6-B94A-4AC6-A757-C03624895673}" dt="2022-09-07T19:41:38.180" v="241"/>
          <ac:spMkLst>
            <pc:docMk/>
            <pc:sldMk cId="3412571847" sldId="408"/>
            <ac:spMk id="3" creationId="{00000000-0000-0000-0000-000000000000}"/>
          </ac:spMkLst>
        </pc:spChg>
      </pc:sldChg>
      <pc:sldChg chg="modSp mod addCm">
        <pc:chgData name="Ellen Terry" userId="69e4070a-bbec-4103-a4e5-ebd54ea527bb" providerId="ADAL" clId="{1C5954C6-B94A-4AC6-A757-C03624895673}" dt="2022-09-07T19:43:15.923" v="293"/>
        <pc:sldMkLst>
          <pc:docMk/>
          <pc:sldMk cId="3223411968" sldId="409"/>
        </pc:sldMkLst>
        <pc:spChg chg="mod">
          <ac:chgData name="Ellen Terry" userId="69e4070a-bbec-4103-a4e5-ebd54ea527bb" providerId="ADAL" clId="{1C5954C6-B94A-4AC6-A757-C03624895673}" dt="2022-09-07T19:42:50.510" v="291" actId="20577"/>
          <ac:spMkLst>
            <pc:docMk/>
            <pc:sldMk cId="3223411968" sldId="409"/>
            <ac:spMk id="3" creationId="{00000000-0000-0000-0000-000000000000}"/>
          </ac:spMkLst>
        </pc:spChg>
      </pc:sldChg>
      <pc:sldChg chg="modSp mod addCm">
        <pc:chgData name="Ellen Terry" userId="69e4070a-bbec-4103-a4e5-ebd54ea527bb" providerId="ADAL" clId="{1C5954C6-B94A-4AC6-A757-C03624895673}" dt="2022-09-07T19:48:56.549" v="363"/>
        <pc:sldMkLst>
          <pc:docMk/>
          <pc:sldMk cId="4290171613" sldId="412"/>
        </pc:sldMkLst>
        <pc:spChg chg="mod">
          <ac:chgData name="Ellen Terry" userId="69e4070a-bbec-4103-a4e5-ebd54ea527bb" providerId="ADAL" clId="{1C5954C6-B94A-4AC6-A757-C03624895673}" dt="2022-09-07T19:48:28.669" v="362" actId="948"/>
          <ac:spMkLst>
            <pc:docMk/>
            <pc:sldMk cId="4290171613" sldId="412"/>
            <ac:spMk id="3" creationId="{00000000-0000-0000-0000-000000000000}"/>
          </ac:spMkLst>
        </pc:spChg>
      </pc:sldChg>
      <pc:sldChg chg="modSp mod addCm delCm modCm">
        <pc:chgData name="Ellen Terry" userId="69e4070a-bbec-4103-a4e5-ebd54ea527bb" providerId="ADAL" clId="{1C5954C6-B94A-4AC6-A757-C03624895673}" dt="2022-09-07T20:07:29.507" v="505" actId="20577"/>
        <pc:sldMkLst>
          <pc:docMk/>
          <pc:sldMk cId="3421693620" sldId="415"/>
        </pc:sldMkLst>
        <pc:spChg chg="mod">
          <ac:chgData name="Ellen Terry" userId="69e4070a-bbec-4103-a4e5-ebd54ea527bb" providerId="ADAL" clId="{1C5954C6-B94A-4AC6-A757-C03624895673}" dt="2022-09-07T20:05:21.926" v="467" actId="20577"/>
          <ac:spMkLst>
            <pc:docMk/>
            <pc:sldMk cId="3421693620" sldId="415"/>
            <ac:spMk id="4" creationId="{08CC50B4-AB69-44CB-AE8E-105B9EC6AE08}"/>
          </ac:spMkLst>
        </pc:spChg>
        <pc:spChg chg="mod">
          <ac:chgData name="Ellen Terry" userId="69e4070a-bbec-4103-a4e5-ebd54ea527bb" providerId="ADAL" clId="{1C5954C6-B94A-4AC6-A757-C03624895673}" dt="2022-09-07T20:07:29.507" v="505" actId="20577"/>
          <ac:spMkLst>
            <pc:docMk/>
            <pc:sldMk cId="3421693620" sldId="415"/>
            <ac:spMk id="87042" creationId="{00000000-0000-0000-0000-000000000000}"/>
          </ac:spMkLst>
        </pc:spChg>
      </pc:sldChg>
      <pc:sldChg chg="modSp add mod">
        <pc:chgData name="Ellen Terry" userId="69e4070a-bbec-4103-a4e5-ebd54ea527bb" providerId="ADAL" clId="{1C5954C6-B94A-4AC6-A757-C03624895673}" dt="2022-09-07T20:08:48.289" v="506" actId="20577"/>
        <pc:sldMkLst>
          <pc:docMk/>
          <pc:sldMk cId="2325639525" sldId="416"/>
        </pc:sldMkLst>
        <pc:spChg chg="mod">
          <ac:chgData name="Ellen Terry" userId="69e4070a-bbec-4103-a4e5-ebd54ea527bb" providerId="ADAL" clId="{1C5954C6-B94A-4AC6-A757-C03624895673}" dt="2022-09-07T20:08:48.289" v="506" actId="20577"/>
          <ac:spMkLst>
            <pc:docMk/>
            <pc:sldMk cId="2325639525" sldId="416"/>
            <ac:spMk id="87042" creationId="{00000000-0000-0000-0000-000000000000}"/>
          </ac:spMkLst>
        </pc:spChg>
      </pc:sldChg>
      <pc:sldChg chg="addSp delSp modSp new del mod">
        <pc:chgData name="Ellen Terry" userId="69e4070a-bbec-4103-a4e5-ebd54ea527bb" providerId="ADAL" clId="{1C5954C6-B94A-4AC6-A757-C03624895673}" dt="2022-09-07T20:55:20.638" v="881" actId="2696"/>
        <pc:sldMkLst>
          <pc:docMk/>
          <pc:sldMk cId="675212923" sldId="417"/>
        </pc:sldMkLst>
        <pc:picChg chg="add del mod">
          <ac:chgData name="Ellen Terry" userId="69e4070a-bbec-4103-a4e5-ebd54ea527bb" providerId="ADAL" clId="{1C5954C6-B94A-4AC6-A757-C03624895673}" dt="2022-09-07T20:54:22.068" v="871" actId="21"/>
          <ac:picMkLst>
            <pc:docMk/>
            <pc:sldMk cId="675212923" sldId="417"/>
            <ac:picMk id="4" creationId="{19E5D2CB-8F7A-52FF-6B4A-AC3EBB2FB9C1}"/>
          </ac:picMkLst>
        </pc:picChg>
      </pc:sldChg>
      <pc:sldChg chg="add del setBg">
        <pc:chgData name="Ellen Terry" userId="69e4070a-bbec-4103-a4e5-ebd54ea527bb" providerId="ADAL" clId="{1C5954C6-B94A-4AC6-A757-C03624895673}" dt="2022-09-07T20:54:21.622" v="870"/>
        <pc:sldMkLst>
          <pc:docMk/>
          <pc:sldMk cId="3485044091" sldId="418"/>
        </pc:sldMkLst>
      </pc:sldChg>
      <pc:sldMasterChg chg="setBg modSldLayout">
        <pc:chgData name="Ellen Terry" userId="69e4070a-bbec-4103-a4e5-ebd54ea527bb" providerId="ADAL" clId="{1C5954C6-B94A-4AC6-A757-C03624895673}" dt="2022-09-07T20:26:03.740" v="647"/>
        <pc:sldMasterMkLst>
          <pc:docMk/>
          <pc:sldMasterMk cId="606074115" sldId="2147483662"/>
        </pc:sldMasterMkLst>
        <pc:sldLayoutChg chg="setBg">
          <pc:chgData name="Ellen Terry" userId="69e4070a-bbec-4103-a4e5-ebd54ea527bb" providerId="ADAL" clId="{1C5954C6-B94A-4AC6-A757-C03624895673}" dt="2022-09-07T20:26:03.740" v="647"/>
          <pc:sldLayoutMkLst>
            <pc:docMk/>
            <pc:sldMasterMk cId="606074115" sldId="2147483662"/>
            <pc:sldLayoutMk cId="772713084" sldId="2147483663"/>
          </pc:sldLayoutMkLst>
        </pc:sldLayoutChg>
      </pc:sldMasterChg>
      <pc:sldMasterChg chg="setBg modSldLayout">
        <pc:chgData name="Ellen Terry" userId="69e4070a-bbec-4103-a4e5-ebd54ea527bb" providerId="ADAL" clId="{1C5954C6-B94A-4AC6-A757-C03624895673}" dt="2022-09-07T20:26:03.740" v="647"/>
        <pc:sldMasterMkLst>
          <pc:docMk/>
          <pc:sldMasterMk cId="1475612070" sldId="2147483670"/>
        </pc:sldMasterMkLst>
        <pc:sldLayoutChg chg="setBg">
          <pc:chgData name="Ellen Terry" userId="69e4070a-bbec-4103-a4e5-ebd54ea527bb" providerId="ADAL" clId="{1C5954C6-B94A-4AC6-A757-C03624895673}" dt="2022-09-07T20:26:03.740" v="647"/>
          <pc:sldLayoutMkLst>
            <pc:docMk/>
            <pc:sldMasterMk cId="1475612070" sldId="2147483670"/>
            <pc:sldLayoutMk cId="2092375729" sldId="2147483666"/>
          </pc:sldLayoutMkLst>
        </pc:sldLayoutChg>
        <pc:sldLayoutChg chg="setBg">
          <pc:chgData name="Ellen Terry" userId="69e4070a-bbec-4103-a4e5-ebd54ea527bb" providerId="ADAL" clId="{1C5954C6-B94A-4AC6-A757-C03624895673}" dt="2022-09-07T20:26:03.740" v="647"/>
          <pc:sldLayoutMkLst>
            <pc:docMk/>
            <pc:sldMasterMk cId="1475612070" sldId="2147483670"/>
            <pc:sldLayoutMk cId="1105940861" sldId="2147483689"/>
          </pc:sldLayoutMkLst>
        </pc:sldLayoutChg>
        <pc:sldLayoutChg chg="setBg">
          <pc:chgData name="Ellen Terry" userId="69e4070a-bbec-4103-a4e5-ebd54ea527bb" providerId="ADAL" clId="{1C5954C6-B94A-4AC6-A757-C03624895673}" dt="2022-09-07T20:26:03.740" v="647"/>
          <pc:sldLayoutMkLst>
            <pc:docMk/>
            <pc:sldMasterMk cId="1475612070" sldId="2147483670"/>
            <pc:sldLayoutMk cId="3667849717" sldId="2147483717"/>
          </pc:sldLayoutMkLst>
        </pc:sldLayoutChg>
      </pc:sldMasterChg>
      <pc:sldMasterChg chg="setBg modSldLayout">
        <pc:chgData name="Ellen Terry" userId="69e4070a-bbec-4103-a4e5-ebd54ea527bb" providerId="ADAL" clId="{1C5954C6-B94A-4AC6-A757-C03624895673}" dt="2022-09-07T20:26:03.740" v="647"/>
        <pc:sldMasterMkLst>
          <pc:docMk/>
          <pc:sldMasterMk cId="2096397268" sldId="2147483681"/>
        </pc:sldMasterMkLst>
        <pc:sldLayoutChg chg="setBg">
          <pc:chgData name="Ellen Terry" userId="69e4070a-bbec-4103-a4e5-ebd54ea527bb" providerId="ADAL" clId="{1C5954C6-B94A-4AC6-A757-C03624895673}" dt="2022-09-07T20:26:03.740" v="647"/>
          <pc:sldLayoutMkLst>
            <pc:docMk/>
            <pc:sldMasterMk cId="2096397268" sldId="2147483681"/>
            <pc:sldLayoutMk cId="1945957804" sldId="2147483688"/>
          </pc:sldLayoutMkLst>
        </pc:sldLayoutChg>
        <pc:sldLayoutChg chg="setBg">
          <pc:chgData name="Ellen Terry" userId="69e4070a-bbec-4103-a4e5-ebd54ea527bb" providerId="ADAL" clId="{1C5954C6-B94A-4AC6-A757-C03624895673}" dt="2022-09-07T20:26:03.740" v="647"/>
          <pc:sldLayoutMkLst>
            <pc:docMk/>
            <pc:sldMasterMk cId="2096397268" sldId="2147483681"/>
            <pc:sldLayoutMk cId="1524934622" sldId="2147483718"/>
          </pc:sldLayoutMkLst>
        </pc:sldLayoutChg>
      </pc:sldMasterChg>
      <pc:sldMasterChg chg="setBg modSldLayout">
        <pc:chgData name="Ellen Terry" userId="69e4070a-bbec-4103-a4e5-ebd54ea527bb" providerId="ADAL" clId="{1C5954C6-B94A-4AC6-A757-C03624895673}" dt="2022-09-07T20:26:03.740" v="647"/>
        <pc:sldMasterMkLst>
          <pc:docMk/>
          <pc:sldMasterMk cId="2084743756" sldId="2147483692"/>
        </pc:sldMasterMkLst>
        <pc:sldLayoutChg chg="setBg">
          <pc:chgData name="Ellen Terry" userId="69e4070a-bbec-4103-a4e5-ebd54ea527bb" providerId="ADAL" clId="{1C5954C6-B94A-4AC6-A757-C03624895673}" dt="2022-09-07T20:26:03.740" v="647"/>
          <pc:sldLayoutMkLst>
            <pc:docMk/>
            <pc:sldMasterMk cId="2084743756" sldId="2147483692"/>
            <pc:sldLayoutMk cId="1108803620" sldId="2147483698"/>
          </pc:sldLayoutMkLst>
        </pc:sldLayoutChg>
      </pc:sldMasterChg>
      <pc:sldMasterChg chg="setBg modSldLayout">
        <pc:chgData name="Ellen Terry" userId="69e4070a-bbec-4103-a4e5-ebd54ea527bb" providerId="ADAL" clId="{1C5954C6-B94A-4AC6-A757-C03624895673}" dt="2022-09-07T20:26:03.740" v="647"/>
        <pc:sldMasterMkLst>
          <pc:docMk/>
          <pc:sldMasterMk cId="3103893694" sldId="2147483699"/>
        </pc:sldMasterMkLst>
        <pc:sldLayoutChg chg="setBg">
          <pc:chgData name="Ellen Terry" userId="69e4070a-bbec-4103-a4e5-ebd54ea527bb" providerId="ADAL" clId="{1C5954C6-B94A-4AC6-A757-C03624895673}" dt="2022-09-07T20:26:03.740" v="647"/>
          <pc:sldLayoutMkLst>
            <pc:docMk/>
            <pc:sldMasterMk cId="3103893694" sldId="2147483699"/>
            <pc:sldLayoutMk cId="1446905006" sldId="2147483700"/>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2939543764" sldId="2147483701"/>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4150860631" sldId="2147483702"/>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2025784624" sldId="2147483703"/>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312757438" sldId="2147483704"/>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1425784628" sldId="2147483705"/>
          </pc:sldLayoutMkLst>
        </pc:sldLayoutChg>
        <pc:sldLayoutChg chg="setBg">
          <pc:chgData name="Ellen Terry" userId="69e4070a-bbec-4103-a4e5-ebd54ea527bb" providerId="ADAL" clId="{1C5954C6-B94A-4AC6-A757-C03624895673}" dt="2022-09-07T20:26:03.740" v="647"/>
          <pc:sldLayoutMkLst>
            <pc:docMk/>
            <pc:sldMasterMk cId="3103893694" sldId="2147483699"/>
            <pc:sldLayoutMk cId="48821026" sldId="2147483706"/>
          </pc:sldLayoutMkLst>
        </pc:sldLayoutChg>
      </pc:sldMasterChg>
      <pc:sldMasterChg chg="setBg modSldLayout">
        <pc:chgData name="Ellen Terry" userId="69e4070a-bbec-4103-a4e5-ebd54ea527bb" providerId="ADAL" clId="{1C5954C6-B94A-4AC6-A757-C03624895673}" dt="2022-09-07T20:26:03.740" v="647"/>
        <pc:sldMasterMkLst>
          <pc:docMk/>
          <pc:sldMasterMk cId="1866745674" sldId="2147483707"/>
        </pc:sldMasterMkLst>
        <pc:sldLayoutChg chg="setBg">
          <pc:chgData name="Ellen Terry" userId="69e4070a-bbec-4103-a4e5-ebd54ea527bb" providerId="ADAL" clId="{1C5954C6-B94A-4AC6-A757-C03624895673}" dt="2022-09-07T20:26:03.740" v="647"/>
          <pc:sldLayoutMkLst>
            <pc:docMk/>
            <pc:sldMasterMk cId="1866745674" sldId="2147483707"/>
            <pc:sldLayoutMk cId="659686874" sldId="2147483708"/>
          </pc:sldLayoutMkLst>
        </pc:sldLayoutChg>
      </pc:sldMasterChg>
      <pc:sldMasterChg chg="setBg modSldLayout">
        <pc:chgData name="Ellen Terry" userId="69e4070a-bbec-4103-a4e5-ebd54ea527bb" providerId="ADAL" clId="{1C5954C6-B94A-4AC6-A757-C03624895673}" dt="2022-09-07T20:26:03.740" v="647"/>
        <pc:sldMasterMkLst>
          <pc:docMk/>
          <pc:sldMasterMk cId="4103508689" sldId="2147483709"/>
        </pc:sldMasterMkLst>
        <pc:sldLayoutChg chg="setBg">
          <pc:chgData name="Ellen Terry" userId="69e4070a-bbec-4103-a4e5-ebd54ea527bb" providerId="ADAL" clId="{1C5954C6-B94A-4AC6-A757-C03624895673}" dt="2022-09-07T20:26:03.740" v="647"/>
          <pc:sldLayoutMkLst>
            <pc:docMk/>
            <pc:sldMasterMk cId="4103508689" sldId="2147483709"/>
            <pc:sldLayoutMk cId="886839392" sldId="2147483710"/>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3277072938" sldId="2147483711"/>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226886544" sldId="2147483712"/>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778146973" sldId="2147483713"/>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2437854853" sldId="2147483714"/>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1070812799" sldId="2147483715"/>
          </pc:sldLayoutMkLst>
        </pc:sldLayoutChg>
        <pc:sldLayoutChg chg="setBg">
          <pc:chgData name="Ellen Terry" userId="69e4070a-bbec-4103-a4e5-ebd54ea527bb" providerId="ADAL" clId="{1C5954C6-B94A-4AC6-A757-C03624895673}" dt="2022-09-07T20:26:03.740" v="647"/>
          <pc:sldLayoutMkLst>
            <pc:docMk/>
            <pc:sldMasterMk cId="4103508689" sldId="2147483709"/>
            <pc:sldLayoutMk cId="2594046543" sldId="2147483716"/>
          </pc:sldLayoutMkLst>
        </pc:sldLayoutChg>
      </pc:sldMasterChg>
    </pc:docChg>
  </pc:docChgLst>
  <pc:docChgLst>
    <pc:chgData name="Marti Francisco" userId="S::marti.francisco@texmed.org::6d621711-a322-4b70-84b9-bcd1018839a2" providerId="AD" clId="Web-{627D1D94-2734-46CA-92CC-6E4C27B39827}"/>
    <pc:docChg chg="addSld delSld modSld">
      <pc:chgData name="Marti Francisco" userId="S::marti.francisco@texmed.org::6d621711-a322-4b70-84b9-bcd1018839a2" providerId="AD" clId="Web-{627D1D94-2734-46CA-92CC-6E4C27B39827}" dt="2022-09-09T16:51:51.449" v="1580"/>
      <pc:docMkLst>
        <pc:docMk/>
      </pc:docMkLst>
      <pc:sldChg chg="delCm">
        <pc:chgData name="Marti Francisco" userId="S::marti.francisco@texmed.org::6d621711-a322-4b70-84b9-bcd1018839a2" providerId="AD" clId="Web-{627D1D94-2734-46CA-92CC-6E4C27B39827}" dt="2022-09-09T16:12:05.394" v="0"/>
        <pc:sldMkLst>
          <pc:docMk/>
          <pc:sldMk cId="3867772101" sldId="367"/>
        </pc:sldMkLst>
      </pc:sldChg>
      <pc:sldChg chg="delCm">
        <pc:chgData name="Marti Francisco" userId="S::marti.francisco@texmed.org::6d621711-a322-4b70-84b9-bcd1018839a2" providerId="AD" clId="Web-{627D1D94-2734-46CA-92CC-6E4C27B39827}" dt="2022-09-09T16:12:22.051" v="2"/>
        <pc:sldMkLst>
          <pc:docMk/>
          <pc:sldMk cId="1405586026" sldId="407"/>
        </pc:sldMkLst>
      </pc:sldChg>
      <pc:sldChg chg="modSp modNotes">
        <pc:chgData name="Marti Francisco" userId="S::marti.francisco@texmed.org::6d621711-a322-4b70-84b9-bcd1018839a2" providerId="AD" clId="Web-{627D1D94-2734-46CA-92CC-6E4C27B39827}" dt="2022-09-09T16:51:51.449" v="1580"/>
        <pc:sldMkLst>
          <pc:docMk/>
          <pc:sldMk cId="3412571847" sldId="408"/>
        </pc:sldMkLst>
        <pc:spChg chg="mod">
          <ac:chgData name="Marti Francisco" userId="S::marti.francisco@texmed.org::6d621711-a322-4b70-84b9-bcd1018839a2" providerId="AD" clId="Web-{627D1D94-2734-46CA-92CC-6E4C27B39827}" dt="2022-09-09T16:35:54.993" v="1081" actId="20577"/>
          <ac:spMkLst>
            <pc:docMk/>
            <pc:sldMk cId="3412571847" sldId="408"/>
            <ac:spMk id="3" creationId="{00000000-0000-0000-0000-000000000000}"/>
          </ac:spMkLst>
        </pc:spChg>
      </pc:sldChg>
      <pc:sldChg chg="delCm">
        <pc:chgData name="Marti Francisco" userId="S::marti.francisco@texmed.org::6d621711-a322-4b70-84b9-bcd1018839a2" providerId="AD" clId="Web-{627D1D94-2734-46CA-92CC-6E4C27B39827}" dt="2022-09-09T16:12:26.770" v="3"/>
        <pc:sldMkLst>
          <pc:docMk/>
          <pc:sldMk cId="3223411968" sldId="409"/>
        </pc:sldMkLst>
      </pc:sldChg>
      <pc:sldChg chg="modSp delCm modNotes">
        <pc:chgData name="Marti Francisco" userId="S::marti.francisco@texmed.org::6d621711-a322-4b70-84b9-bcd1018839a2" providerId="AD" clId="Web-{627D1D94-2734-46CA-92CC-6E4C27B39827}" dt="2022-09-09T16:50:19.321" v="1574"/>
        <pc:sldMkLst>
          <pc:docMk/>
          <pc:sldMk cId="4290171613" sldId="412"/>
        </pc:sldMkLst>
        <pc:spChg chg="mod">
          <ac:chgData name="Marti Francisco" userId="S::marti.francisco@texmed.org::6d621711-a322-4b70-84b9-bcd1018839a2" providerId="AD" clId="Web-{627D1D94-2734-46CA-92CC-6E4C27B39827}" dt="2022-09-09T16:49:39.788" v="1512" actId="20577"/>
          <ac:spMkLst>
            <pc:docMk/>
            <pc:sldMk cId="4290171613" sldId="412"/>
            <ac:spMk id="3" creationId="{00000000-0000-0000-0000-000000000000}"/>
          </ac:spMkLst>
        </pc:spChg>
      </pc:sldChg>
      <pc:sldChg chg="delCm">
        <pc:chgData name="Marti Francisco" userId="S::marti.francisco@texmed.org::6d621711-a322-4b70-84b9-bcd1018839a2" providerId="AD" clId="Web-{627D1D94-2734-46CA-92CC-6E4C27B39827}" dt="2022-09-09T16:12:14.535" v="1"/>
        <pc:sldMkLst>
          <pc:docMk/>
          <pc:sldMk cId="3421693620" sldId="415"/>
        </pc:sldMkLst>
      </pc:sldChg>
      <pc:sldChg chg="modSp new del">
        <pc:chgData name="Marti Francisco" userId="S::marti.francisco@texmed.org::6d621711-a322-4b70-84b9-bcd1018839a2" providerId="AD" clId="Web-{627D1D94-2734-46CA-92CC-6E4C27B39827}" dt="2022-09-09T16:46:01.249" v="1415"/>
        <pc:sldMkLst>
          <pc:docMk/>
          <pc:sldMk cId="4230201024" sldId="417"/>
        </pc:sldMkLst>
        <pc:spChg chg="mod">
          <ac:chgData name="Marti Francisco" userId="S::marti.francisco@texmed.org::6d621711-a322-4b70-84b9-bcd1018839a2" providerId="AD" clId="Web-{627D1D94-2734-46CA-92CC-6E4C27B39827}" dt="2022-09-09T16:38:16.810" v="1134" actId="20577"/>
          <ac:spMkLst>
            <pc:docMk/>
            <pc:sldMk cId="4230201024" sldId="417"/>
            <ac:spMk id="2" creationId="{AC01A47D-BBF2-A56D-75F1-326FC52CD79A}"/>
          </ac:spMkLst>
        </pc:spChg>
      </pc:sldChg>
      <pc:sldChg chg="modSp new modNotes">
        <pc:chgData name="Marti Francisco" userId="S::marti.francisco@texmed.org::6d621711-a322-4b70-84b9-bcd1018839a2" providerId="AD" clId="Web-{627D1D94-2734-46CA-92CC-6E4C27B39827}" dt="2022-09-09T16:42:42.242" v="1414" actId="20577"/>
        <pc:sldMkLst>
          <pc:docMk/>
          <pc:sldMk cId="4065896238" sldId="418"/>
        </pc:sldMkLst>
        <pc:spChg chg="mod">
          <ac:chgData name="Marti Francisco" userId="S::marti.francisco@texmed.org::6d621711-a322-4b70-84b9-bcd1018839a2" providerId="AD" clId="Web-{627D1D94-2734-46CA-92CC-6E4C27B39827}" dt="2022-09-09T16:39:30.297" v="1152" actId="20577"/>
          <ac:spMkLst>
            <pc:docMk/>
            <pc:sldMk cId="4065896238" sldId="418"/>
            <ac:spMk id="2" creationId="{872573B7-3E32-98D1-583F-5A5A45FC1A04}"/>
          </ac:spMkLst>
        </pc:spChg>
        <pc:spChg chg="mod">
          <ac:chgData name="Marti Francisco" userId="S::marti.francisco@texmed.org::6d621711-a322-4b70-84b9-bcd1018839a2" providerId="AD" clId="Web-{627D1D94-2734-46CA-92CC-6E4C27B39827}" dt="2022-09-09T16:42:42.242" v="1414" actId="20577"/>
          <ac:spMkLst>
            <pc:docMk/>
            <pc:sldMk cId="4065896238" sldId="418"/>
            <ac:spMk id="3" creationId="{DEE04895-FAE2-42ED-1AF7-311FD817CF27}"/>
          </ac:spMkLst>
        </pc:spChg>
      </pc:sldChg>
    </pc:docChg>
  </pc:docChgLst>
  <pc:docChgLst>
    <pc:chgData name="Marti Francisco" userId="S::marti.francisco@texmed.org::6d621711-a322-4b70-84b9-bcd1018839a2" providerId="AD" clId="Web-{9AFBE413-122E-46CA-9B5B-52691D3F80F1}"/>
    <pc:docChg chg="modSld">
      <pc:chgData name="Marti Francisco" userId="S::marti.francisco@texmed.org::6d621711-a322-4b70-84b9-bcd1018839a2" providerId="AD" clId="Web-{9AFBE413-122E-46CA-9B5B-52691D3F80F1}" dt="2022-09-02T14:20:04.571" v="3" actId="20577"/>
      <pc:docMkLst>
        <pc:docMk/>
      </pc:docMkLst>
      <pc:sldChg chg="modSp">
        <pc:chgData name="Marti Francisco" userId="S::marti.francisco@texmed.org::6d621711-a322-4b70-84b9-bcd1018839a2" providerId="AD" clId="Web-{9AFBE413-122E-46CA-9B5B-52691D3F80F1}" dt="2022-09-02T14:20:04.571" v="3" actId="20577"/>
        <pc:sldMkLst>
          <pc:docMk/>
          <pc:sldMk cId="3610013240" sldId="393"/>
        </pc:sldMkLst>
        <pc:spChg chg="mod">
          <ac:chgData name="Marti Francisco" userId="S::marti.francisco@texmed.org::6d621711-a322-4b70-84b9-bcd1018839a2" providerId="AD" clId="Web-{9AFBE413-122E-46CA-9B5B-52691D3F80F1}" dt="2022-09-02T14:20:04.571" v="3" actId="20577"/>
          <ac:spMkLst>
            <pc:docMk/>
            <pc:sldMk cId="3610013240" sldId="393"/>
            <ac:spMk id="3" creationId="{00000000-0000-0000-0000-000000000000}"/>
          </ac:spMkLst>
        </pc:spChg>
      </pc:sldChg>
    </pc:docChg>
  </pc:docChgLst>
  <pc:docChgLst>
    <pc:chgData name="Laura Lang" userId="S::laura.lang@texmed.org::75d318ca-165a-45d1-b993-8cf3b53bc5a5" providerId="AD" clId="Web-{A238B267-F181-E65B-9EF5-B0AE33D28564}"/>
    <pc:docChg chg="addSld delSld modSld sldOrd">
      <pc:chgData name="Laura Lang" userId="S::laura.lang@texmed.org::75d318ca-165a-45d1-b993-8cf3b53bc5a5" providerId="AD" clId="Web-{A238B267-F181-E65B-9EF5-B0AE33D28564}" dt="2022-08-26T18:23:07.592" v="58"/>
      <pc:docMkLst>
        <pc:docMk/>
      </pc:docMkLst>
      <pc:sldChg chg="modSp">
        <pc:chgData name="Laura Lang" userId="S::laura.lang@texmed.org::75d318ca-165a-45d1-b993-8cf3b53bc5a5" providerId="AD" clId="Web-{A238B267-F181-E65B-9EF5-B0AE33D28564}" dt="2022-08-26T18:20:04.961" v="9" actId="1076"/>
        <pc:sldMkLst>
          <pc:docMk/>
          <pc:sldMk cId="151846220" sldId="262"/>
        </pc:sldMkLst>
        <pc:spChg chg="mod">
          <ac:chgData name="Laura Lang" userId="S::laura.lang@texmed.org::75d318ca-165a-45d1-b993-8cf3b53bc5a5" providerId="AD" clId="Web-{A238B267-F181-E65B-9EF5-B0AE33D28564}" dt="2022-08-26T18:19:54.257" v="7" actId="14100"/>
          <ac:spMkLst>
            <pc:docMk/>
            <pc:sldMk cId="151846220" sldId="262"/>
            <ac:spMk id="2" creationId="{04532A40-64B3-4BC0-B1A4-36A6C0986566}"/>
          </ac:spMkLst>
        </pc:spChg>
        <pc:spChg chg="mod">
          <ac:chgData name="Laura Lang" userId="S::laura.lang@texmed.org::75d318ca-165a-45d1-b993-8cf3b53bc5a5" providerId="AD" clId="Web-{A238B267-F181-E65B-9EF5-B0AE33D28564}" dt="2022-08-26T18:20:04.961" v="9" actId="1076"/>
          <ac:spMkLst>
            <pc:docMk/>
            <pc:sldMk cId="151846220" sldId="262"/>
            <ac:spMk id="3" creationId="{3AF7A90C-BED6-4F7B-9D25-55B6A86849EB}"/>
          </ac:spMkLst>
        </pc:spChg>
        <pc:picChg chg="mod">
          <ac:chgData name="Laura Lang" userId="S::laura.lang@texmed.org::75d318ca-165a-45d1-b993-8cf3b53bc5a5" providerId="AD" clId="Web-{A238B267-F181-E65B-9EF5-B0AE33D28564}" dt="2022-08-26T18:20:00.570" v="8" actId="1076"/>
          <ac:picMkLst>
            <pc:docMk/>
            <pc:sldMk cId="151846220" sldId="262"/>
            <ac:picMk id="18" creationId="{D1C76199-F43E-4987-A509-8682E7C01818}"/>
          </ac:picMkLst>
        </pc:picChg>
      </pc:sldChg>
      <pc:sldChg chg="modSp ord">
        <pc:chgData name="Laura Lang" userId="S::laura.lang@texmed.org::75d318ca-165a-45d1-b993-8cf3b53bc5a5" providerId="AD" clId="Web-{A238B267-F181-E65B-9EF5-B0AE33D28564}" dt="2022-08-26T18:22:26.606" v="44" actId="20577"/>
        <pc:sldMkLst>
          <pc:docMk/>
          <pc:sldMk cId="2186977960" sldId="270"/>
        </pc:sldMkLst>
        <pc:spChg chg="mod">
          <ac:chgData name="Laura Lang" userId="S::laura.lang@texmed.org::75d318ca-165a-45d1-b993-8cf3b53bc5a5" providerId="AD" clId="Web-{A238B267-F181-E65B-9EF5-B0AE33D28564}" dt="2022-08-26T18:22:26.606" v="44" actId="20577"/>
          <ac:spMkLst>
            <pc:docMk/>
            <pc:sldMk cId="2186977960" sldId="270"/>
            <ac:spMk id="2" creationId="{00000000-0000-0000-0000-000000000000}"/>
          </ac:spMkLst>
        </pc:spChg>
      </pc:sldChg>
      <pc:sldChg chg="modSp">
        <pc:chgData name="Laura Lang" userId="S::laura.lang@texmed.org::75d318ca-165a-45d1-b993-8cf3b53bc5a5" providerId="AD" clId="Web-{A238B267-F181-E65B-9EF5-B0AE33D28564}" dt="2022-08-26T18:20:32.837" v="12" actId="20577"/>
        <pc:sldMkLst>
          <pc:docMk/>
          <pc:sldMk cId="3867772101" sldId="367"/>
        </pc:sldMkLst>
        <pc:spChg chg="mod">
          <ac:chgData name="Laura Lang" userId="S::laura.lang@texmed.org::75d318ca-165a-45d1-b993-8cf3b53bc5a5" providerId="AD" clId="Web-{A238B267-F181-E65B-9EF5-B0AE33D28564}" dt="2022-08-26T18:20:32.837" v="12" actId="20577"/>
          <ac:spMkLst>
            <pc:docMk/>
            <pc:sldMk cId="3867772101" sldId="367"/>
            <ac:spMk id="3" creationId="{00000000-0000-0000-0000-000000000000}"/>
          </ac:spMkLst>
        </pc:spChg>
      </pc:sldChg>
      <pc:sldChg chg="modSp">
        <pc:chgData name="Laura Lang" userId="S::laura.lang@texmed.org::75d318ca-165a-45d1-b993-8cf3b53bc5a5" providerId="AD" clId="Web-{A238B267-F181-E65B-9EF5-B0AE33D28564}" dt="2022-08-26T18:19:27.631" v="3"/>
        <pc:sldMkLst>
          <pc:docMk/>
          <pc:sldMk cId="630527160" sldId="406"/>
        </pc:sldMkLst>
        <pc:spChg chg="mod">
          <ac:chgData name="Laura Lang" userId="S::laura.lang@texmed.org::75d318ca-165a-45d1-b993-8cf3b53bc5a5" providerId="AD" clId="Web-{A238B267-F181-E65B-9EF5-B0AE33D28564}" dt="2022-08-26T18:19:27.631" v="3"/>
          <ac:spMkLst>
            <pc:docMk/>
            <pc:sldMk cId="630527160" sldId="406"/>
            <ac:spMk id="3" creationId="{00000000-0000-0000-0000-000000000000}"/>
          </ac:spMkLst>
        </pc:spChg>
      </pc:sldChg>
      <pc:sldChg chg="modSp">
        <pc:chgData name="Laura Lang" userId="S::laura.lang@texmed.org::75d318ca-165a-45d1-b993-8cf3b53bc5a5" providerId="AD" clId="Web-{A238B267-F181-E65B-9EF5-B0AE33D28564}" dt="2022-08-26T18:19:38.975" v="5" actId="20577"/>
        <pc:sldMkLst>
          <pc:docMk/>
          <pc:sldMk cId="1405586026" sldId="407"/>
        </pc:sldMkLst>
        <pc:spChg chg="mod">
          <ac:chgData name="Laura Lang" userId="S::laura.lang@texmed.org::75d318ca-165a-45d1-b993-8cf3b53bc5a5" providerId="AD" clId="Web-{A238B267-F181-E65B-9EF5-B0AE33D28564}" dt="2022-08-26T18:19:38.975" v="5" actId="20577"/>
          <ac:spMkLst>
            <pc:docMk/>
            <pc:sldMk cId="1405586026" sldId="407"/>
            <ac:spMk id="3" creationId="{00000000-0000-0000-0000-000000000000}"/>
          </ac:spMkLst>
        </pc:spChg>
      </pc:sldChg>
      <pc:sldChg chg="modSp">
        <pc:chgData name="Laura Lang" userId="S::laura.lang@texmed.org::75d318ca-165a-45d1-b993-8cf3b53bc5a5" providerId="AD" clId="Web-{A238B267-F181-E65B-9EF5-B0AE33D28564}" dt="2022-08-26T18:19:42.491" v="6" actId="20577"/>
        <pc:sldMkLst>
          <pc:docMk/>
          <pc:sldMk cId="3412571847" sldId="408"/>
        </pc:sldMkLst>
        <pc:spChg chg="mod">
          <ac:chgData name="Laura Lang" userId="S::laura.lang@texmed.org::75d318ca-165a-45d1-b993-8cf3b53bc5a5" providerId="AD" clId="Web-{A238B267-F181-E65B-9EF5-B0AE33D28564}" dt="2022-08-26T18:19:42.491" v="6" actId="20577"/>
          <ac:spMkLst>
            <pc:docMk/>
            <pc:sldMk cId="3412571847" sldId="408"/>
            <ac:spMk id="3" creationId="{00000000-0000-0000-0000-000000000000}"/>
          </ac:spMkLst>
        </pc:spChg>
      </pc:sldChg>
      <pc:sldChg chg="del">
        <pc:chgData name="Laura Lang" userId="S::laura.lang@texmed.org::75d318ca-165a-45d1-b993-8cf3b53bc5a5" providerId="AD" clId="Web-{A238B267-F181-E65B-9EF5-B0AE33D28564}" dt="2022-08-26T18:22:36.341" v="45"/>
        <pc:sldMkLst>
          <pc:docMk/>
          <pc:sldMk cId="1561885720" sldId="410"/>
        </pc:sldMkLst>
      </pc:sldChg>
      <pc:sldChg chg="del">
        <pc:chgData name="Laura Lang" userId="S::laura.lang@texmed.org::75d318ca-165a-45d1-b993-8cf3b53bc5a5" providerId="AD" clId="Web-{A238B267-F181-E65B-9EF5-B0AE33D28564}" dt="2022-08-26T18:23:07.592" v="58"/>
        <pc:sldMkLst>
          <pc:docMk/>
          <pc:sldMk cId="636889231" sldId="411"/>
        </pc:sldMkLst>
      </pc:sldChg>
      <pc:sldChg chg="add replId">
        <pc:chgData name="Laura Lang" userId="S::laura.lang@texmed.org::75d318ca-165a-45d1-b993-8cf3b53bc5a5" providerId="AD" clId="Web-{A238B267-F181-E65B-9EF5-B0AE33D28564}" dt="2022-08-26T18:21:11.479" v="13"/>
        <pc:sldMkLst>
          <pc:docMk/>
          <pc:sldMk cId="2907272257" sldId="413"/>
        </pc:sldMkLst>
      </pc:sldChg>
      <pc:sldChg chg="modSp add replId">
        <pc:chgData name="Laura Lang" userId="S::laura.lang@texmed.org::75d318ca-165a-45d1-b993-8cf3b53bc5a5" providerId="AD" clId="Web-{A238B267-F181-E65B-9EF5-B0AE33D28564}" dt="2022-08-26T18:23:01.107" v="57" actId="20577"/>
        <pc:sldMkLst>
          <pc:docMk/>
          <pc:sldMk cId="2585067995" sldId="414"/>
        </pc:sldMkLst>
        <pc:spChg chg="mod">
          <ac:chgData name="Laura Lang" userId="S::laura.lang@texmed.org::75d318ca-165a-45d1-b993-8cf3b53bc5a5" providerId="AD" clId="Web-{A238B267-F181-E65B-9EF5-B0AE33D28564}" dt="2022-08-26T18:23:01.107" v="57" actId="20577"/>
          <ac:spMkLst>
            <pc:docMk/>
            <pc:sldMk cId="2585067995" sldId="414"/>
            <ac:spMk id="2" creationId="{00000000-0000-0000-0000-000000000000}"/>
          </ac:spMkLst>
        </pc:spChg>
      </pc:sldChg>
    </pc:docChg>
  </pc:docChgLst>
  <pc:docChgLst>
    <pc:chgData name="Laura Lang" userId="75d318ca-165a-45d1-b993-8cf3b53bc5a5" providerId="ADAL" clId="{0A9DEA66-C805-4071-988E-F42912234DF4}"/>
    <pc:docChg chg="addSld delSld modSld sldOrd">
      <pc:chgData name="Laura Lang" userId="75d318ca-165a-45d1-b993-8cf3b53bc5a5" providerId="ADAL" clId="{0A9DEA66-C805-4071-988E-F42912234DF4}" dt="2022-11-08T20:08:03.665" v="24" actId="2696"/>
      <pc:docMkLst>
        <pc:docMk/>
      </pc:docMkLst>
      <pc:sldChg chg="ord">
        <pc:chgData name="Laura Lang" userId="75d318ca-165a-45d1-b993-8cf3b53bc5a5" providerId="ADAL" clId="{0A9DEA66-C805-4071-988E-F42912234DF4}" dt="2022-10-27T16:00:22.089" v="3" actId="20578"/>
        <pc:sldMkLst>
          <pc:docMk/>
          <pc:sldMk cId="2315707493" sldId="389"/>
        </pc:sldMkLst>
      </pc:sldChg>
      <pc:sldChg chg="modNotes">
        <pc:chgData name="Laura Lang" userId="75d318ca-165a-45d1-b993-8cf3b53bc5a5" providerId="ADAL" clId="{0A9DEA66-C805-4071-988E-F42912234DF4}" dt="2022-10-27T16:17:23.962" v="14" actId="1036"/>
        <pc:sldMkLst>
          <pc:docMk/>
          <pc:sldMk cId="3868880567" sldId="390"/>
        </pc:sldMkLst>
      </pc:sldChg>
      <pc:sldChg chg="del">
        <pc:chgData name="Laura Lang" userId="75d318ca-165a-45d1-b993-8cf3b53bc5a5" providerId="ADAL" clId="{0A9DEA66-C805-4071-988E-F42912234DF4}" dt="2022-11-08T20:08:03.665" v="24" actId="2696"/>
        <pc:sldMkLst>
          <pc:docMk/>
          <pc:sldMk cId="3412571847" sldId="408"/>
        </pc:sldMkLst>
      </pc:sldChg>
      <pc:sldChg chg="add del ord">
        <pc:chgData name="Laura Lang" userId="75d318ca-165a-45d1-b993-8cf3b53bc5a5" providerId="ADAL" clId="{0A9DEA66-C805-4071-988E-F42912234DF4}" dt="2022-10-27T16:47:45.422" v="22" actId="2696"/>
        <pc:sldMkLst>
          <pc:docMk/>
          <pc:sldMk cId="38118894" sldId="513"/>
        </pc:sldMkLst>
      </pc:sldChg>
      <pc:sldChg chg="add del">
        <pc:chgData name="Laura Lang" userId="75d318ca-165a-45d1-b993-8cf3b53bc5a5" providerId="ADAL" clId="{0A9DEA66-C805-4071-988E-F42912234DF4}" dt="2022-10-26T22:01:16.542" v="1" actId="2696"/>
        <pc:sldMkLst>
          <pc:docMk/>
          <pc:sldMk cId="321122296" sldId="513"/>
        </pc:sldMkLst>
      </pc:sldChg>
      <pc:sldChg chg="add del">
        <pc:chgData name="Laura Lang" userId="75d318ca-165a-45d1-b993-8cf3b53bc5a5" providerId="ADAL" clId="{0A9DEA66-C805-4071-988E-F42912234DF4}" dt="2022-10-27T16:16:10.854" v="12" actId="2696"/>
        <pc:sldMkLst>
          <pc:docMk/>
          <pc:sldMk cId="905402743" sldId="513"/>
        </pc:sldMkLst>
      </pc:sldChg>
      <pc:sldChg chg="add">
        <pc:chgData name="Laura Lang" userId="75d318ca-165a-45d1-b993-8cf3b53bc5a5" providerId="ADAL" clId="{0A9DEA66-C805-4071-988E-F42912234DF4}" dt="2022-11-08T20:07:17.253" v="23" actId="2890"/>
        <pc:sldMkLst>
          <pc:docMk/>
          <pc:sldMk cId="1886562969" sldId="513"/>
        </pc:sldMkLst>
      </pc:sldChg>
      <pc:sldChg chg="add del">
        <pc:chgData name="Laura Lang" userId="75d318ca-165a-45d1-b993-8cf3b53bc5a5" providerId="ADAL" clId="{0A9DEA66-C805-4071-988E-F42912234DF4}" dt="2022-10-27T16:02:46.316" v="6" actId="2696"/>
        <pc:sldMkLst>
          <pc:docMk/>
          <pc:sldMk cId="2167204711" sldId="513"/>
        </pc:sldMkLst>
      </pc:sldChg>
      <pc:sldChg chg="add del">
        <pc:chgData name="Laura Lang" userId="75d318ca-165a-45d1-b993-8cf3b53bc5a5" providerId="ADAL" clId="{0A9DEA66-C805-4071-988E-F42912234DF4}" dt="2022-10-27T16:00:29.861" v="4" actId="2696"/>
        <pc:sldMkLst>
          <pc:docMk/>
          <pc:sldMk cId="2397678102" sldId="513"/>
        </pc:sldMkLst>
      </pc:sldChg>
      <pc:sldChg chg="add del">
        <pc:chgData name="Laura Lang" userId="75d318ca-165a-45d1-b993-8cf3b53bc5a5" providerId="ADAL" clId="{0A9DEA66-C805-4071-988E-F42912234DF4}" dt="2022-10-27T16:03:11.329" v="8" actId="2696"/>
        <pc:sldMkLst>
          <pc:docMk/>
          <pc:sldMk cId="3188599923" sldId="513"/>
        </pc:sldMkLst>
      </pc:sldChg>
      <pc:sldChg chg="add del">
        <pc:chgData name="Laura Lang" userId="75d318ca-165a-45d1-b993-8cf3b53bc5a5" providerId="ADAL" clId="{0A9DEA66-C805-4071-988E-F42912234DF4}" dt="2022-10-27T16:16:07.277" v="11" actId="2696"/>
        <pc:sldMkLst>
          <pc:docMk/>
          <pc:sldMk cId="1018983509" sldId="514"/>
        </pc:sldMkLst>
      </pc:sldChg>
      <pc:sldChg chg="add del ord">
        <pc:chgData name="Laura Lang" userId="75d318ca-165a-45d1-b993-8cf3b53bc5a5" providerId="ADAL" clId="{0A9DEA66-C805-4071-988E-F42912234DF4}" dt="2022-10-27T16:47:39.457" v="21" actId="2696"/>
        <pc:sldMkLst>
          <pc:docMk/>
          <pc:sldMk cId="2163853099" sldId="514"/>
        </pc:sldMkLst>
      </pc:sldChg>
    </pc:docChg>
  </pc:docChgLst>
  <pc:docChgLst>
    <pc:chgData name="Laura Lang" userId="S::laura.lang@texmed.org::75d318ca-165a-45d1-b993-8cf3b53bc5a5" providerId="AD" clId="Web-{93D514A8-DDCD-EDF6-8C90-42F571336568}"/>
    <pc:docChg chg="addSld modSld">
      <pc:chgData name="Laura Lang" userId="S::laura.lang@texmed.org::75d318ca-165a-45d1-b993-8cf3b53bc5a5" providerId="AD" clId="Web-{93D514A8-DDCD-EDF6-8C90-42F571336568}" dt="2022-09-02T15:01:42.457" v="144" actId="20577"/>
      <pc:docMkLst>
        <pc:docMk/>
      </pc:docMkLst>
      <pc:sldChg chg="modSp">
        <pc:chgData name="Laura Lang" userId="S::laura.lang@texmed.org::75d318ca-165a-45d1-b993-8cf3b53bc5a5" providerId="AD" clId="Web-{93D514A8-DDCD-EDF6-8C90-42F571336568}" dt="2022-09-02T14:57:32.651" v="14" actId="20577"/>
        <pc:sldMkLst>
          <pc:docMk/>
          <pc:sldMk cId="3867772101" sldId="367"/>
        </pc:sldMkLst>
        <pc:spChg chg="mod">
          <ac:chgData name="Laura Lang" userId="S::laura.lang@texmed.org::75d318ca-165a-45d1-b993-8cf3b53bc5a5" providerId="AD" clId="Web-{93D514A8-DDCD-EDF6-8C90-42F571336568}" dt="2022-09-02T14:57:32.651" v="14" actId="20577"/>
          <ac:spMkLst>
            <pc:docMk/>
            <pc:sldMk cId="3867772101" sldId="367"/>
            <ac:spMk id="3" creationId="{00000000-0000-0000-0000-000000000000}"/>
          </ac:spMkLst>
        </pc:spChg>
      </pc:sldChg>
      <pc:sldChg chg="modSp">
        <pc:chgData name="Laura Lang" userId="S::laura.lang@texmed.org::75d318ca-165a-45d1-b993-8cf3b53bc5a5" providerId="AD" clId="Web-{93D514A8-DDCD-EDF6-8C90-42F571336568}" dt="2022-09-02T15:01:42.457" v="144" actId="20577"/>
        <pc:sldMkLst>
          <pc:docMk/>
          <pc:sldMk cId="2315707493" sldId="389"/>
        </pc:sldMkLst>
        <pc:spChg chg="mod">
          <ac:chgData name="Laura Lang" userId="S::laura.lang@texmed.org::75d318ca-165a-45d1-b993-8cf3b53bc5a5" providerId="AD" clId="Web-{93D514A8-DDCD-EDF6-8C90-42F571336568}" dt="2022-09-02T14:59:01.342" v="23" actId="20577"/>
          <ac:spMkLst>
            <pc:docMk/>
            <pc:sldMk cId="2315707493" sldId="389"/>
            <ac:spMk id="4" creationId="{08CC50B4-AB69-44CB-AE8E-105B9EC6AE08}"/>
          </ac:spMkLst>
        </pc:spChg>
        <pc:spChg chg="mod">
          <ac:chgData name="Laura Lang" userId="S::laura.lang@texmed.org::75d318ca-165a-45d1-b993-8cf3b53bc5a5" providerId="AD" clId="Web-{93D514A8-DDCD-EDF6-8C90-42F571336568}" dt="2022-09-02T15:01:42.457" v="144" actId="20577"/>
          <ac:spMkLst>
            <pc:docMk/>
            <pc:sldMk cId="2315707493" sldId="389"/>
            <ac:spMk id="87042" creationId="{00000000-0000-0000-0000-000000000000}"/>
          </ac:spMkLst>
        </pc:spChg>
      </pc:sldChg>
      <pc:sldChg chg="add replId">
        <pc:chgData name="Laura Lang" userId="S::laura.lang@texmed.org::75d318ca-165a-45d1-b993-8cf3b53bc5a5" providerId="AD" clId="Web-{93D514A8-DDCD-EDF6-8C90-42F571336568}" dt="2022-09-02T14:58:25.872" v="15"/>
        <pc:sldMkLst>
          <pc:docMk/>
          <pc:sldMk cId="3421693620"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Back To the Future of Medicare</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r>
              <a:rPr lang="en-US"/>
              <a:t>2017</a:t>
            </a:r>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26AEF0DC-2E13-4250-9006-B4E691E06EAC}" type="slidenum">
              <a:rPr lang="en-US" smtClean="0"/>
              <a:t>‹#›</a:t>
            </a:fld>
            <a:endParaRPr lang="en-US"/>
          </a:p>
        </p:txBody>
      </p:sp>
    </p:spTree>
    <p:extLst>
      <p:ext uri="{BB962C8B-B14F-4D97-AF65-F5344CB8AC3E}">
        <p14:creationId xmlns:p14="http://schemas.microsoft.com/office/powerpoint/2010/main" val="1094530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908D867-10AC-8649-94DE-734E80551A27}" type="datetimeFigureOut">
              <a:rPr lang="en-US" smtClean="0"/>
              <a:t>11/8/2022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9AD5B1A-C463-954E-A152-3FB3B87F3442}" type="slidenum">
              <a:rPr lang="en-US" smtClean="0"/>
              <a:t>‹#›</a:t>
            </a:fld>
            <a:endParaRPr lang="en-US"/>
          </a:p>
        </p:txBody>
      </p:sp>
    </p:spTree>
    <p:extLst>
      <p:ext uri="{BB962C8B-B14F-4D97-AF65-F5344CB8AC3E}">
        <p14:creationId xmlns:p14="http://schemas.microsoft.com/office/powerpoint/2010/main" val="35850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1</a:t>
            </a:fld>
            <a:endParaRPr lang="en-US"/>
          </a:p>
        </p:txBody>
      </p:sp>
    </p:spTree>
    <p:extLst>
      <p:ext uri="{BB962C8B-B14F-4D97-AF65-F5344CB8AC3E}">
        <p14:creationId xmlns:p14="http://schemas.microsoft.com/office/powerpoint/2010/main" val="223343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285750" indent="-285750">
              <a:spcBef>
                <a:spcPct val="0"/>
              </a:spcBef>
              <a:buFont typeface="Arial"/>
              <a:buChar char="•"/>
            </a:pPr>
            <a:r>
              <a:rPr lang="en-US" altLang="en-US" sz="1800">
                <a:cs typeface="Calibri"/>
              </a:rPr>
              <a:t>Resolution 310 in 2019: created policy supporting limiting the sale of e-cigarettes and associated products to those who are 21 years of age or older. This is now a Texas law.</a:t>
            </a:r>
          </a:p>
          <a:p>
            <a:pPr marL="285750" indent="-285750">
              <a:spcBef>
                <a:spcPct val="0"/>
              </a:spcBef>
              <a:buFont typeface="Arial"/>
              <a:buChar char="•"/>
            </a:pPr>
            <a:r>
              <a:rPr lang="en-US" altLang="en-US" sz="1800">
                <a:cs typeface="Calibri"/>
              </a:rPr>
              <a:t>Resolution 403 in 2019: created policy supporting that the criteria for prior authorizations be transparent, available to all physicians, kept to a minimum, and handled in a timely manner. TMA continues to advocate this position to legislators. The recent 2021 Texas "gold card" law gives physicians with a proven track record exemptions from the prior authorization process.</a:t>
            </a:r>
          </a:p>
          <a:p>
            <a:pPr marL="285750" indent="-285750">
              <a:spcBef>
                <a:spcPct val="0"/>
              </a:spcBef>
              <a:buFont typeface="Arial"/>
              <a:buChar char="•"/>
            </a:pPr>
            <a:r>
              <a:rPr lang="en-US" altLang="en-US" sz="1800">
                <a:cs typeface="Calibri"/>
              </a:rPr>
              <a:t>Resolution 109 in 2022: tasked the TMA Council on Constitution and Bylaws with drafting language allowing TMA members to request access to their council and committee meetings. </a:t>
            </a:r>
          </a:p>
        </p:txBody>
      </p:sp>
      <p:sp>
        <p:nvSpPr>
          <p:cNvPr id="4" name="Slide Number Placeholder 3"/>
          <p:cNvSpPr>
            <a:spLocks noGrp="1"/>
          </p:cNvSpPr>
          <p:nvPr>
            <p:ph type="sldNum" sz="quarter" idx="10"/>
          </p:nvPr>
        </p:nvSpPr>
        <p:spPr/>
        <p:txBody>
          <a:bodyPr/>
          <a:lstStyle/>
          <a:p>
            <a:fld id="{A9AD5B1A-C463-954E-A152-3FB3B87F3442}" type="slidenum">
              <a:rPr lang="en-US" smtClean="0"/>
              <a:t>10</a:t>
            </a:fld>
            <a:endParaRPr lang="en-US"/>
          </a:p>
        </p:txBody>
      </p:sp>
    </p:spTree>
    <p:extLst>
      <p:ext uri="{BB962C8B-B14F-4D97-AF65-F5344CB8AC3E}">
        <p14:creationId xmlns:p14="http://schemas.microsoft.com/office/powerpoint/2010/main" val="273699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Leave pure politics out!</a:t>
            </a:r>
          </a:p>
        </p:txBody>
      </p:sp>
      <p:sp>
        <p:nvSpPr>
          <p:cNvPr id="4" name="Slide Number Placeholder 3"/>
          <p:cNvSpPr>
            <a:spLocks noGrp="1"/>
          </p:cNvSpPr>
          <p:nvPr>
            <p:ph type="sldNum" sz="quarter" idx="5"/>
          </p:nvPr>
        </p:nvSpPr>
        <p:spPr/>
        <p:txBody>
          <a:bodyPr/>
          <a:lstStyle/>
          <a:p>
            <a:fld id="{A9AD5B1A-C463-954E-A152-3FB3B87F3442}" type="slidenum">
              <a:rPr lang="en-US" smtClean="0"/>
              <a:t>11</a:t>
            </a:fld>
            <a:endParaRPr lang="en-US"/>
          </a:p>
        </p:txBody>
      </p:sp>
    </p:spTree>
    <p:extLst>
      <p:ext uri="{BB962C8B-B14F-4D97-AF65-F5344CB8AC3E}">
        <p14:creationId xmlns:p14="http://schemas.microsoft.com/office/powerpoint/2010/main" val="153001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Talking Points: remind members resolution writing starts now, visit the HOD webpage regularly for updates to important dates and deadlines, and the chair letter. </a:t>
            </a:r>
          </a:p>
        </p:txBody>
      </p:sp>
      <p:sp>
        <p:nvSpPr>
          <p:cNvPr id="4" name="Slide Number Placeholder 3"/>
          <p:cNvSpPr>
            <a:spLocks noGrp="1"/>
          </p:cNvSpPr>
          <p:nvPr>
            <p:ph type="sldNum" sz="quarter" idx="10"/>
          </p:nvPr>
        </p:nvSpPr>
        <p:spPr/>
        <p:txBody>
          <a:bodyPr/>
          <a:lstStyle/>
          <a:p>
            <a:fld id="{A9AD5B1A-C463-954E-A152-3FB3B87F3442}" type="slidenum">
              <a:rPr lang="en-US" smtClean="0"/>
              <a:t>12</a:t>
            </a:fld>
            <a:endParaRPr lang="en-US"/>
          </a:p>
        </p:txBody>
      </p:sp>
    </p:spTree>
    <p:extLst>
      <p:ext uri="{BB962C8B-B14F-4D97-AF65-F5344CB8AC3E}">
        <p14:creationId xmlns:p14="http://schemas.microsoft.com/office/powerpoint/2010/main" val="68862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Physician leaders will wander the room during group work to help answer questions and provide feedback.</a:t>
            </a:r>
          </a:p>
        </p:txBody>
      </p:sp>
      <p:sp>
        <p:nvSpPr>
          <p:cNvPr id="4" name="Slide Number Placeholder 3"/>
          <p:cNvSpPr>
            <a:spLocks noGrp="1"/>
          </p:cNvSpPr>
          <p:nvPr>
            <p:ph type="sldNum" sz="quarter" idx="10"/>
          </p:nvPr>
        </p:nvSpPr>
        <p:spPr/>
        <p:txBody>
          <a:bodyPr/>
          <a:lstStyle/>
          <a:p>
            <a:fld id="{A9AD5B1A-C463-954E-A152-3FB3B87F3442}" type="slidenum">
              <a:rPr lang="en-US" smtClean="0"/>
              <a:t>13</a:t>
            </a:fld>
            <a:endParaRPr lang="en-US"/>
          </a:p>
        </p:txBody>
      </p:sp>
    </p:spTree>
    <p:extLst>
      <p:ext uri="{BB962C8B-B14F-4D97-AF65-F5344CB8AC3E}">
        <p14:creationId xmlns:p14="http://schemas.microsoft.com/office/powerpoint/2010/main" val="120135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Talking Points: Review next steps including coordinating with other members/caucuses for support, input, feedback on resolutions; reminders of timelines; reach out to TMA leadership for questions/concerns; for additional guidance, staff is available.</a:t>
            </a:r>
          </a:p>
        </p:txBody>
      </p:sp>
      <p:sp>
        <p:nvSpPr>
          <p:cNvPr id="4" name="Slide Number Placeholder 3"/>
          <p:cNvSpPr>
            <a:spLocks noGrp="1"/>
          </p:cNvSpPr>
          <p:nvPr>
            <p:ph type="sldNum" sz="quarter" idx="10"/>
          </p:nvPr>
        </p:nvSpPr>
        <p:spPr/>
        <p:txBody>
          <a:bodyPr/>
          <a:lstStyle/>
          <a:p>
            <a:fld id="{A9AD5B1A-C463-954E-A152-3FB3B87F3442}" type="slidenum">
              <a:rPr lang="en-US" smtClean="0"/>
              <a:t>14</a:t>
            </a:fld>
            <a:endParaRPr lang="en-US"/>
          </a:p>
        </p:txBody>
      </p:sp>
    </p:spTree>
    <p:extLst>
      <p:ext uri="{BB962C8B-B14F-4D97-AF65-F5344CB8AC3E}">
        <p14:creationId xmlns:p14="http://schemas.microsoft.com/office/powerpoint/2010/main" val="367470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find a list of all our TMA council and committee chairs and staff at texmed.org/</a:t>
            </a:r>
            <a:r>
              <a:rPr lang="en-US" err="1">
                <a:cs typeface="Calibri"/>
              </a:rPr>
              <a:t>BCCInfo</a:t>
            </a:r>
            <a:r>
              <a:rPr lang="en-US">
                <a:cs typeface="Calibri"/>
              </a:rPr>
              <a:t>.</a:t>
            </a:r>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15</a:t>
            </a:fld>
            <a:endParaRPr lang="en-US"/>
          </a:p>
        </p:txBody>
      </p:sp>
    </p:spTree>
    <p:extLst>
      <p:ext uri="{BB962C8B-B14F-4D97-AF65-F5344CB8AC3E}">
        <p14:creationId xmlns:p14="http://schemas.microsoft.com/office/powerpoint/2010/main" val="345993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1126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AD5B1A-C463-954E-A152-3FB3B87F3442}" type="slidenum">
              <a:rPr lang="en-US" smtClean="0"/>
              <a:t>16</a:t>
            </a:fld>
            <a:endParaRPr lang="en-US"/>
          </a:p>
        </p:txBody>
      </p:sp>
    </p:spTree>
    <p:extLst>
      <p:ext uri="{BB962C8B-B14F-4D97-AF65-F5344CB8AC3E}">
        <p14:creationId xmlns:p14="http://schemas.microsoft.com/office/powerpoint/2010/main" val="413472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AD5B1A-C463-954E-A152-3FB3B87F3442}" type="slidenum">
              <a:rPr lang="en-US" smtClean="0"/>
              <a:t>17</a:t>
            </a:fld>
            <a:endParaRPr lang="en-US"/>
          </a:p>
        </p:txBody>
      </p:sp>
    </p:spTree>
    <p:extLst>
      <p:ext uri="{BB962C8B-B14F-4D97-AF65-F5344CB8AC3E}">
        <p14:creationId xmlns:p14="http://schemas.microsoft.com/office/powerpoint/2010/main" val="334536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18</a:t>
            </a:fld>
            <a:endParaRPr lang="en-US"/>
          </a:p>
        </p:txBody>
      </p:sp>
    </p:spTree>
    <p:extLst>
      <p:ext uri="{BB962C8B-B14F-4D97-AF65-F5344CB8AC3E}">
        <p14:creationId xmlns:p14="http://schemas.microsoft.com/office/powerpoint/2010/main" val="282803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AD5B1A-C463-954E-A152-3FB3B87F3442}" type="slidenum">
              <a:rPr lang="en-US" smtClean="0"/>
              <a:t>19</a:t>
            </a:fld>
            <a:endParaRPr lang="en-US"/>
          </a:p>
        </p:txBody>
      </p:sp>
    </p:spTree>
    <p:extLst>
      <p:ext uri="{BB962C8B-B14F-4D97-AF65-F5344CB8AC3E}">
        <p14:creationId xmlns:p14="http://schemas.microsoft.com/office/powerpoint/2010/main" val="43242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ea typeface="Calibri" panose="020F0502020204030204" pitchFamily="34" charset="0"/>
              </a:rPr>
              <a:t>On your table is a 4x6 blank notecard. As we go through this session, if at any time, you have an "a ha moment," please jot it down on the notecard at your table. </a:t>
            </a:r>
          </a:p>
          <a:p>
            <a:pPr marL="0" marR="0">
              <a:spcBef>
                <a:spcPts val="0"/>
              </a:spcBef>
              <a:spcAft>
                <a:spcPts val="0"/>
              </a:spcAft>
            </a:pPr>
            <a:endParaRPr lang="en-US" sz="1800" dirty="0">
              <a:solidFill>
                <a:srgbClr val="000000"/>
              </a:solidFill>
              <a:ea typeface="Calibri" panose="020F0502020204030204" pitchFamily="34" charset="0"/>
            </a:endParaRPr>
          </a:p>
          <a:p>
            <a:pPr marL="0" marR="0">
              <a:spcBef>
                <a:spcPts val="0"/>
              </a:spcBef>
              <a:spcAft>
                <a:spcPts val="0"/>
              </a:spcAft>
            </a:pPr>
            <a:r>
              <a:rPr lang="en-US" sz="1800" dirty="0">
                <a:solidFill>
                  <a:srgbClr val="000000"/>
                </a:solidFill>
                <a:effectLst/>
                <a:ea typeface="Calibri" panose="020F0502020204030204" pitchFamily="34" charset="0"/>
              </a:rPr>
              <a:t>Jot a few things if you would like to. Maybe it is something you would like to implement or maybe it’s a “next step.” We would love to hear what it is. </a:t>
            </a:r>
          </a:p>
          <a:p>
            <a:pPr marL="0" marR="0">
              <a:spcBef>
                <a:spcPts val="0"/>
              </a:spcBef>
              <a:spcAft>
                <a:spcPts val="0"/>
              </a:spcAft>
            </a:pPr>
            <a:endParaRPr lang="en-US" sz="1800" dirty="0">
              <a:solidFill>
                <a:srgbClr val="000000"/>
              </a:solidFill>
              <a:ea typeface="Calibri" panose="020F0502020204030204" pitchFamily="34" charset="0"/>
            </a:endParaRPr>
          </a:p>
          <a:p>
            <a:pPr marL="0" marR="0">
              <a:spcBef>
                <a:spcPts val="0"/>
              </a:spcBef>
              <a:spcAft>
                <a:spcPts val="0"/>
              </a:spcAft>
            </a:pPr>
            <a:r>
              <a:rPr lang="en-US" sz="1800" dirty="0">
                <a:solidFill>
                  <a:srgbClr val="000000"/>
                </a:solidFill>
                <a:effectLst/>
                <a:ea typeface="Calibri" panose="020F0502020204030204" pitchFamily="34" charset="0"/>
              </a:rPr>
              <a:t>You don't need to write your name on the card, just your thoughts</a:t>
            </a:r>
            <a:r>
              <a:rPr lang="en-US" sz="1800">
                <a:solidFill>
                  <a:srgbClr val="000000"/>
                </a:solidFill>
                <a:effectLst/>
                <a:ea typeface="Calibri" panose="020F0502020204030204" pitchFamily="34" charset="0"/>
              </a:rPr>
              <a:t>. We </a:t>
            </a:r>
            <a:r>
              <a:rPr lang="en-US" sz="1800" dirty="0">
                <a:solidFill>
                  <a:srgbClr val="000000"/>
                </a:solidFill>
                <a:effectLst/>
                <a:ea typeface="Calibri" panose="020F0502020204030204" pitchFamily="34" charset="0"/>
              </a:rPr>
              <a:t>will gather these at the end of the session today.  </a:t>
            </a:r>
            <a:endParaRPr lang="en-US" sz="1800" dirty="0">
              <a:effectLst/>
              <a:ea typeface="Calibri" panose="020F0502020204030204" pitchFamily="34" charset="0"/>
            </a:endParaRPr>
          </a:p>
          <a:p>
            <a:pPr marL="0" marR="0">
              <a:spcBef>
                <a:spcPts val="0"/>
              </a:spcBef>
              <a:spcAft>
                <a:spcPts val="0"/>
              </a:spcAft>
            </a:pPr>
            <a:r>
              <a:rPr lang="en-US" sz="1800" i="1" dirty="0">
                <a:solidFill>
                  <a:srgbClr val="000000"/>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2</a:t>
            </a:fld>
            <a:endParaRPr lang="en-US"/>
          </a:p>
        </p:txBody>
      </p:sp>
    </p:spTree>
    <p:extLst>
      <p:ext uri="{BB962C8B-B14F-4D97-AF65-F5344CB8AC3E}">
        <p14:creationId xmlns:p14="http://schemas.microsoft.com/office/powerpoint/2010/main" val="402624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3</a:t>
            </a:fld>
            <a:endParaRPr lang="en-US"/>
          </a:p>
        </p:txBody>
      </p:sp>
    </p:spTree>
    <p:extLst>
      <p:ext uri="{BB962C8B-B14F-4D97-AF65-F5344CB8AC3E}">
        <p14:creationId xmlns:p14="http://schemas.microsoft.com/office/powerpoint/2010/main" val="115491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AD5B1A-C463-954E-A152-3FB3B87F3442}" type="slidenum">
              <a:rPr lang="en-US" smtClean="0"/>
              <a:t>4</a:t>
            </a:fld>
            <a:endParaRPr lang="en-US"/>
          </a:p>
        </p:txBody>
      </p:sp>
    </p:spTree>
    <p:extLst>
      <p:ext uri="{BB962C8B-B14F-4D97-AF65-F5344CB8AC3E}">
        <p14:creationId xmlns:p14="http://schemas.microsoft.com/office/powerpoint/2010/main" val="178851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278552-E57D-49F2-A8BE-99B9926613C4}" type="slidenum">
              <a:rPr lang="en-US" altLang="en-US" smtClean="0">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384017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278552-E57D-49F2-A8BE-99B9926613C4}" type="slidenum">
              <a:rPr lang="en-US" altLang="en-US" smtClean="0">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244857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278552-E57D-49F2-A8BE-99B9926613C4}" type="slidenum">
              <a:rPr lang="en-US" altLang="en-US" smtClean="0">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333201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eaLnBrk="1" hangingPunct="1">
              <a:spcBef>
                <a:spcPct val="0"/>
              </a:spcBef>
            </a:pPr>
            <a:r>
              <a:rPr lang="en-US" altLang="en-US" sz="1800"/>
              <a:t>Talking Points: discuss the importance of prioritizing portions of the resolution such as title, resolves and research</a:t>
            </a:r>
            <a:endParaRPr lang="en-US" sz="1800"/>
          </a:p>
        </p:txBody>
      </p:sp>
      <p:sp>
        <p:nvSpPr>
          <p:cNvPr id="4" name="Slide Number Placeholder 3"/>
          <p:cNvSpPr>
            <a:spLocks noGrp="1"/>
          </p:cNvSpPr>
          <p:nvPr>
            <p:ph type="sldNum" sz="quarter" idx="10"/>
          </p:nvPr>
        </p:nvSpPr>
        <p:spPr/>
        <p:txBody>
          <a:bodyPr/>
          <a:lstStyle/>
          <a:p>
            <a:fld id="{A9AD5B1A-C463-954E-A152-3FB3B87F3442}" type="slidenum">
              <a:rPr lang="en-US" smtClean="0"/>
              <a:t>8</a:t>
            </a:fld>
            <a:endParaRPr lang="en-US"/>
          </a:p>
        </p:txBody>
      </p:sp>
    </p:spTree>
    <p:extLst>
      <p:ext uri="{BB962C8B-B14F-4D97-AF65-F5344CB8AC3E}">
        <p14:creationId xmlns:p14="http://schemas.microsoft.com/office/powerpoint/2010/main" val="64361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eaLnBrk="1" hangingPunct="1">
              <a:spcBef>
                <a:spcPct val="0"/>
              </a:spcBef>
            </a:pPr>
            <a:r>
              <a:rPr lang="en-US" altLang="en-US" sz="1800"/>
              <a:t>Talking Points: discuss how identifying stakeholders, seeking additional support, concise writing, researching existing policy, etc. creates a strong resolution</a:t>
            </a:r>
            <a:endParaRPr lang="en-US" sz="1800"/>
          </a:p>
        </p:txBody>
      </p:sp>
      <p:sp>
        <p:nvSpPr>
          <p:cNvPr id="4" name="Slide Number Placeholder 3"/>
          <p:cNvSpPr>
            <a:spLocks noGrp="1"/>
          </p:cNvSpPr>
          <p:nvPr>
            <p:ph type="sldNum" sz="quarter" idx="10"/>
          </p:nvPr>
        </p:nvSpPr>
        <p:spPr/>
        <p:txBody>
          <a:bodyPr/>
          <a:lstStyle/>
          <a:p>
            <a:fld id="{A9AD5B1A-C463-954E-A152-3FB3B87F3442}" type="slidenum">
              <a:rPr lang="en-US" smtClean="0"/>
              <a:t>9</a:t>
            </a:fld>
            <a:endParaRPr lang="en-US"/>
          </a:p>
        </p:txBody>
      </p:sp>
    </p:spTree>
    <p:extLst>
      <p:ext uri="{BB962C8B-B14F-4D97-AF65-F5344CB8AC3E}">
        <p14:creationId xmlns:p14="http://schemas.microsoft.com/office/powerpoint/2010/main" val="132709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MA Cov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2987040"/>
            <a:ext cx="7567507" cy="1058016"/>
          </a:xfrm>
        </p:spPr>
        <p:txBody>
          <a:bodyPr anchor="b">
            <a:normAutofit/>
          </a:bodyPr>
          <a:lstStyle>
            <a:lvl1pPr algn="r">
              <a:defRPr sz="4800" b="0" i="0" spc="-150">
                <a:solidFill>
                  <a:schemeClr val="accent5">
                    <a:lumMod val="50000"/>
                  </a:schemeClr>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p:nvPr>
        </p:nvSpPr>
        <p:spPr>
          <a:xfrm>
            <a:off x="1142999" y="4137131"/>
            <a:ext cx="7567507" cy="536469"/>
          </a:xfrm>
        </p:spPr>
        <p:txBody>
          <a:bodyPr>
            <a:normAutofit/>
          </a:bodyPr>
          <a:lstStyle>
            <a:lvl1pPr marL="0" indent="0" algn="r">
              <a:buNone/>
              <a:defRPr sz="3200" b="0" i="0">
                <a:solidFill>
                  <a:schemeClr val="tx1">
                    <a:lumMod val="65000"/>
                    <a:lumOff val="35000"/>
                  </a:schemeClr>
                </a:solidFill>
                <a:latin typeface="Helvetica Neue Light" charset="0"/>
                <a:ea typeface="Helvetica Neue Light" charset="0"/>
                <a:cs typeface="Helvetica Ne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7271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b="0" i="0">
                <a:solidFill>
                  <a:srgbClr val="2C2C2C"/>
                </a:solidFill>
                <a:latin typeface="Helvetica Neue Light" charset="0"/>
                <a:ea typeface="Helvetica Neue Light" charset="0"/>
                <a:cs typeface="Helvetica Neue Light" charset="0"/>
              </a:defRPr>
            </a:lvl1pPr>
            <a:lvl2pPr>
              <a:defRPr b="0" i="0">
                <a:solidFill>
                  <a:srgbClr val="2C2C2C"/>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1" name="Text Placeholder 2"/>
          <p:cNvSpPr>
            <a:spLocks noGrp="1"/>
          </p:cNvSpPr>
          <p:nvPr>
            <p:ph type="body" idx="10"/>
          </p:nvPr>
        </p:nvSpPr>
        <p:spPr>
          <a:xfrm>
            <a:off x="4609571"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4609571" y="2505075"/>
            <a:ext cx="3868737" cy="3684588"/>
          </a:xfrm>
        </p:spPr>
        <p:txBody>
          <a:bodyPr/>
          <a:lstStyle>
            <a:lvl1pPr>
              <a:defRPr b="0" i="0">
                <a:solidFill>
                  <a:srgbClr val="2C2C2C"/>
                </a:solidFill>
                <a:latin typeface="Helvetica Neue Light" charset="0"/>
                <a:ea typeface="Helvetica Neue Light" charset="0"/>
                <a:cs typeface="Helvetica Neue Light" charset="0"/>
              </a:defRPr>
            </a:lvl1pPr>
            <a:lvl2pPr>
              <a:defRPr b="0" i="0">
                <a:solidFill>
                  <a:srgbClr val="2C2C2C"/>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5" name="Text Placeholder 14"/>
          <p:cNvSpPr>
            <a:spLocks noGrp="1"/>
          </p:cNvSpPr>
          <p:nvPr>
            <p:ph type="body" sz="quarter" idx="12" hasCustomPrompt="1"/>
          </p:nvPr>
        </p:nvSpPr>
        <p:spPr>
          <a:xfrm>
            <a:off x="960438" y="216944"/>
            <a:ext cx="7642225" cy="949325"/>
          </a:xfrm>
        </p:spPr>
        <p:txBody>
          <a:bodyPr>
            <a:normAutofit/>
          </a:bodyPr>
          <a:lstStyle>
            <a:lvl1pPr marL="0" indent="0">
              <a:buNone/>
              <a:defRPr sz="5400" b="0" i="0" spc="-150" baseline="0">
                <a:solidFill>
                  <a:schemeClr val="bg1"/>
                </a:solidFill>
                <a:latin typeface="ITC Garamond Std Light" charset="0"/>
                <a:ea typeface="ITC Garamond Std Light" charset="0"/>
                <a:cs typeface="ITC Garamond Std Light" charset="0"/>
              </a:defRPr>
            </a:lvl1pPr>
          </a:lstStyle>
          <a:p>
            <a:pPr lvl="0"/>
            <a:r>
              <a:rPr lang="en-US" sz="4400" b="0" i="0" spc="-150">
                <a:latin typeface="ITC Garamond Std Light" charset="0"/>
                <a:ea typeface="ITC Garamond Std Light" charset="0"/>
                <a:cs typeface="ITC Garamond Std Light" charset="0"/>
              </a:rPr>
              <a:t>Click to edit Master title style</a:t>
            </a:r>
            <a:endParaRPr lang="en-US"/>
          </a:p>
        </p:txBody>
      </p:sp>
    </p:spTree>
    <p:extLst>
      <p:ext uri="{BB962C8B-B14F-4D97-AF65-F5344CB8AC3E}">
        <p14:creationId xmlns:p14="http://schemas.microsoft.com/office/powerpoint/2010/main" val="415086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681163"/>
            <a:ext cx="3867150" cy="4495800"/>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8"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9" name="Text Placeholder 2"/>
          <p:cNvSpPr>
            <a:spLocks noGrp="1"/>
          </p:cNvSpPr>
          <p:nvPr>
            <p:ph type="body" idx="1"/>
          </p:nvPr>
        </p:nvSpPr>
        <p:spPr>
          <a:xfrm>
            <a:off x="630238"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0"/>
          </p:nvPr>
        </p:nvSpPr>
        <p:spPr>
          <a:xfrm>
            <a:off x="630238" y="2505075"/>
            <a:ext cx="3868737" cy="3684588"/>
          </a:xfrm>
        </p:spPr>
        <p:txBody>
          <a:bodyPr/>
          <a:lstStyle>
            <a:lvl1pPr>
              <a:defRPr sz="2400" b="0" i="0">
                <a:solidFill>
                  <a:srgbClr val="2C2C2C"/>
                </a:solidFill>
                <a:latin typeface="Helvetica Neue Light" charset="0"/>
                <a:ea typeface="Helvetica Neue Light" charset="0"/>
                <a:cs typeface="Helvetica Neue Light" charset="0"/>
              </a:defRPr>
            </a:lvl1pPr>
            <a:lvl2pPr>
              <a:defRPr sz="2000" b="0" i="0">
                <a:solidFill>
                  <a:srgbClr val="2C2C2C"/>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2578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5038" y="-83344"/>
            <a:ext cx="7886700" cy="1325563"/>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Text Placeholder 2"/>
          <p:cNvSpPr>
            <a:spLocks noGrp="1"/>
          </p:cNvSpPr>
          <p:nvPr>
            <p:ph type="body" idx="1" hasCustomPrompt="1"/>
          </p:nvPr>
        </p:nvSpPr>
        <p:spPr>
          <a:xfrm>
            <a:off x="534443" y="2369141"/>
            <a:ext cx="3868737"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a:t>
            </a:r>
            <a:r>
              <a:rPr lang="en-US" err="1"/>
              <a:t>Descripton</a:t>
            </a:r>
            <a:endParaRPr lang="en-US"/>
          </a:p>
        </p:txBody>
      </p:sp>
      <p:sp>
        <p:nvSpPr>
          <p:cNvPr id="4" name="Content Placeholder 3"/>
          <p:cNvSpPr>
            <a:spLocks noGrp="1"/>
          </p:cNvSpPr>
          <p:nvPr>
            <p:ph sz="half" idx="2" hasCustomPrompt="1"/>
          </p:nvPr>
        </p:nvSpPr>
        <p:spPr>
          <a:xfrm>
            <a:off x="534443" y="3193053"/>
            <a:ext cx="3868737" cy="2589439"/>
          </a:xfrm>
        </p:spPr>
        <p:txBody>
          <a:bodyPr/>
          <a:lstStyle>
            <a:lvl1pPr marL="0" indent="0">
              <a:buNone/>
              <a:defRPr>
                <a:solidFill>
                  <a:srgbClr val="2C2C2C"/>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5" name="Text Placeholder 4"/>
          <p:cNvSpPr>
            <a:spLocks noGrp="1"/>
          </p:cNvSpPr>
          <p:nvPr>
            <p:ph type="body" sz="quarter" idx="3" hasCustomPrompt="1"/>
          </p:nvPr>
        </p:nvSpPr>
        <p:spPr>
          <a:xfrm>
            <a:off x="4724944" y="2369141"/>
            <a:ext cx="3887788"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Description</a:t>
            </a:r>
          </a:p>
        </p:txBody>
      </p:sp>
      <p:sp>
        <p:nvSpPr>
          <p:cNvPr id="6" name="Content Placeholder 5"/>
          <p:cNvSpPr>
            <a:spLocks noGrp="1"/>
          </p:cNvSpPr>
          <p:nvPr>
            <p:ph sz="quarter" idx="4" hasCustomPrompt="1"/>
          </p:nvPr>
        </p:nvSpPr>
        <p:spPr>
          <a:xfrm>
            <a:off x="4724944" y="3193053"/>
            <a:ext cx="3887788" cy="2589439"/>
          </a:xfrm>
        </p:spPr>
        <p:txBody>
          <a:bodyPr/>
          <a:lstStyle>
            <a:lvl1pPr marL="0" indent="0">
              <a:buNone/>
              <a:defRPr>
                <a:solidFill>
                  <a:srgbClr val="2C2C2C"/>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Image</a:t>
            </a:r>
          </a:p>
        </p:txBody>
      </p:sp>
    </p:spTree>
    <p:extLst>
      <p:ext uri="{BB962C8B-B14F-4D97-AF65-F5344CB8AC3E}">
        <p14:creationId xmlns:p14="http://schemas.microsoft.com/office/powerpoint/2010/main" val="312757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070187"/>
            <a:ext cx="9144000" cy="5787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a:t>
            </a:r>
          </a:p>
        </p:txBody>
      </p:sp>
      <p:sp>
        <p:nvSpPr>
          <p:cNvPr id="8"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142578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9244" y="164829"/>
            <a:ext cx="78867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4882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6215" y="3450865"/>
            <a:ext cx="7886700" cy="816045"/>
          </a:xfrm>
        </p:spPr>
        <p:txBody>
          <a:bodyPr/>
          <a:lstStyle>
            <a:lvl1pPr>
              <a:defRPr b="0" i="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4" name="Content Placeholder 3"/>
          <p:cNvSpPr>
            <a:spLocks noGrp="1"/>
          </p:cNvSpPr>
          <p:nvPr>
            <p:ph sz="quarter" idx="10"/>
          </p:nvPr>
        </p:nvSpPr>
        <p:spPr>
          <a:xfrm>
            <a:off x="1026215" y="628153"/>
            <a:ext cx="7815635" cy="2727297"/>
          </a:xfrm>
        </p:spPr>
        <p:txBody>
          <a:bodyPr/>
          <a:lstStyle>
            <a:lvl1pPr>
              <a:defRPr>
                <a:solidFill>
                  <a:schemeClr val="tx1"/>
                </a:solidFill>
                <a:latin typeface="+mj-lt"/>
                <a:ea typeface="Helvetica Neue" charset="0"/>
                <a:cs typeface="Helvetica Neue" charset="0"/>
              </a:defRPr>
            </a:lvl1pPr>
            <a:lvl2pPr>
              <a:defRPr b="0" i="0">
                <a:solidFill>
                  <a:schemeClr val="tx1"/>
                </a:solidFill>
                <a:latin typeface="Helvetica Neue Light" charset="0"/>
                <a:ea typeface="Helvetica Neue Light" charset="0"/>
                <a:cs typeface="Helvetica Neue Light" charset="0"/>
              </a:defRPr>
            </a:lvl2pPr>
            <a:lvl3pPr>
              <a:defRPr b="0" i="0">
                <a:solidFill>
                  <a:schemeClr val="tx1"/>
                </a:solidFill>
                <a:latin typeface="Helvetica Neue Light" charset="0"/>
                <a:ea typeface="Helvetica Neue Light" charset="0"/>
                <a:cs typeface="Helvetica Neue Light"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968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Content Placeholder 2"/>
          <p:cNvSpPr>
            <a:spLocks noGrp="1"/>
          </p:cNvSpPr>
          <p:nvPr>
            <p:ph idx="1"/>
          </p:nvPr>
        </p:nvSpPr>
        <p:spPr>
          <a:xfrm>
            <a:off x="960118" y="1409700"/>
            <a:ext cx="7656831" cy="4861559"/>
          </a:xfrm>
        </p:spPr>
        <p:txBody>
          <a:bodyPr/>
          <a:lstStyle>
            <a:lvl1pPr>
              <a:defRPr sz="3200" b="0" i="0" spc="0">
                <a:solidFill>
                  <a:schemeClr val="tx1"/>
                </a:solidFill>
                <a:latin typeface="Helvetica Neue Light" charset="0"/>
                <a:ea typeface="Helvetica Neue Light" charset="0"/>
                <a:cs typeface="Helvetica Neue Light" charset="0"/>
              </a:defRPr>
            </a:lvl1pPr>
            <a:lvl2pPr>
              <a:defRPr sz="2800" b="0" i="0" spc="0">
                <a:solidFill>
                  <a:schemeClr val="tx1"/>
                </a:solidFill>
                <a:latin typeface="Helvetica Neue Light" charset="0"/>
                <a:ea typeface="Helvetica Neue Light" charset="0"/>
                <a:cs typeface="Helvetica Neue Light" charset="0"/>
              </a:defRPr>
            </a:lvl2pPr>
            <a:lvl3pPr>
              <a:defRPr sz="2400" b="0" i="0" spc="0">
                <a:solidFill>
                  <a:schemeClr val="tx1"/>
                </a:solidFill>
                <a:latin typeface="Helvetica Neue Light" charset="0"/>
                <a:ea typeface="Helvetica Neue Light" charset="0"/>
                <a:cs typeface="Helvetica Neue Light" charset="0"/>
              </a:defRPr>
            </a:lvl3pPr>
            <a:lvl4pPr>
              <a:defRPr b="0" i="0" spc="0">
                <a:latin typeface="Helvetica Neue" charset="0"/>
                <a:ea typeface="Helvetica Neue" charset="0"/>
                <a:cs typeface="Helvetica Neue" charset="0"/>
              </a:defRPr>
            </a:lvl4pPr>
            <a:lvl5pPr>
              <a:defRPr b="0" i="0" spc="0">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6839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9244" y="164829"/>
            <a:ext cx="78867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029244" y="1424940"/>
            <a:ext cx="7886700" cy="4999713"/>
          </a:xfrm>
        </p:spPr>
        <p:txBody>
          <a:bodyPr/>
          <a:lstStyle>
            <a:lvl1pPr>
              <a:defRPr b="0" i="0">
                <a:solidFill>
                  <a:schemeClr val="tx1"/>
                </a:solidFill>
                <a:latin typeface="Helvetica Neue Light" charset="0"/>
                <a:ea typeface="Helvetica Neue Light" charset="0"/>
                <a:cs typeface="Helvetica Neue Light" charset="0"/>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70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b="0" i="0">
                <a:solidFill>
                  <a:schemeClr val="tx1"/>
                </a:solidFill>
                <a:latin typeface="Helvetica Neue Light" charset="0"/>
                <a:ea typeface="Helvetica Neue Light" charset="0"/>
                <a:cs typeface="Helvetica Neue Light" charset="0"/>
              </a:defRPr>
            </a:lvl1pPr>
            <a:lvl2pPr>
              <a:defRPr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1" name="Text Placeholder 2"/>
          <p:cNvSpPr>
            <a:spLocks noGrp="1"/>
          </p:cNvSpPr>
          <p:nvPr>
            <p:ph type="body" idx="10"/>
          </p:nvPr>
        </p:nvSpPr>
        <p:spPr>
          <a:xfrm>
            <a:off x="4609571"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4609571" y="2505075"/>
            <a:ext cx="3868737" cy="3684588"/>
          </a:xfrm>
        </p:spPr>
        <p:txBody>
          <a:bodyPr/>
          <a:lstStyle>
            <a:lvl1pPr>
              <a:defRPr b="0" i="0">
                <a:solidFill>
                  <a:schemeClr val="tx1"/>
                </a:solidFill>
                <a:latin typeface="Helvetica Neue Light" charset="0"/>
                <a:ea typeface="Helvetica Neue Light" charset="0"/>
                <a:cs typeface="Helvetica Neue Light" charset="0"/>
              </a:defRPr>
            </a:lvl1pPr>
            <a:lvl2pPr>
              <a:defRPr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5" name="Text Placeholder 14"/>
          <p:cNvSpPr>
            <a:spLocks noGrp="1"/>
          </p:cNvSpPr>
          <p:nvPr>
            <p:ph type="body" sz="quarter" idx="12" hasCustomPrompt="1"/>
          </p:nvPr>
        </p:nvSpPr>
        <p:spPr>
          <a:xfrm>
            <a:off x="960438" y="216944"/>
            <a:ext cx="7642225" cy="949325"/>
          </a:xfrm>
        </p:spPr>
        <p:txBody>
          <a:bodyPr>
            <a:normAutofit/>
          </a:bodyPr>
          <a:lstStyle>
            <a:lvl1pPr marL="0" indent="0">
              <a:buNone/>
              <a:defRPr sz="5400" b="0" i="0" spc="-150" baseline="0">
                <a:solidFill>
                  <a:schemeClr val="bg1"/>
                </a:solidFill>
                <a:latin typeface="ITC Garamond Std Light" charset="0"/>
                <a:ea typeface="ITC Garamond Std Light" charset="0"/>
                <a:cs typeface="ITC Garamond Std Light" charset="0"/>
              </a:defRPr>
            </a:lvl1pPr>
          </a:lstStyle>
          <a:p>
            <a:pPr lvl="0"/>
            <a:r>
              <a:rPr lang="en-US" sz="4400" b="0" i="0" spc="-150">
                <a:latin typeface="ITC Garamond Std Light" charset="0"/>
                <a:ea typeface="ITC Garamond Std Light" charset="0"/>
                <a:cs typeface="ITC Garamond Std Light" charset="0"/>
              </a:rPr>
              <a:t>Click to edit Master title style</a:t>
            </a:r>
            <a:endParaRPr lang="en-US"/>
          </a:p>
        </p:txBody>
      </p:sp>
    </p:spTree>
    <p:extLst>
      <p:ext uri="{BB962C8B-B14F-4D97-AF65-F5344CB8AC3E}">
        <p14:creationId xmlns:p14="http://schemas.microsoft.com/office/powerpoint/2010/main" val="22688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681163"/>
            <a:ext cx="3867150" cy="4495800"/>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8"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9" name="Text Placeholder 2"/>
          <p:cNvSpPr>
            <a:spLocks noGrp="1"/>
          </p:cNvSpPr>
          <p:nvPr>
            <p:ph type="body" idx="1"/>
          </p:nvPr>
        </p:nvSpPr>
        <p:spPr>
          <a:xfrm>
            <a:off x="630238" y="1681163"/>
            <a:ext cx="3868737"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0"/>
          </p:nvPr>
        </p:nvSpPr>
        <p:spPr>
          <a:xfrm>
            <a:off x="630238" y="2505075"/>
            <a:ext cx="3868737" cy="3684588"/>
          </a:xfrm>
        </p:spPr>
        <p:txBody>
          <a:bodyPr/>
          <a:lstStyle>
            <a:lvl1pPr>
              <a:defRPr sz="2400" b="0" i="0">
                <a:solidFill>
                  <a:schemeClr val="tx1"/>
                </a:solidFill>
                <a:latin typeface="Helvetica Neue Light" charset="0"/>
                <a:ea typeface="Helvetica Neue Light" charset="0"/>
                <a:cs typeface="Helvetica Neue Light" charset="0"/>
              </a:defRPr>
            </a:lvl1pPr>
            <a:lvl2pPr>
              <a:defRPr sz="2000"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814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6215" y="3450865"/>
            <a:ext cx="7886700" cy="816045"/>
          </a:xfrm>
        </p:spPr>
        <p:txBody>
          <a:bodyPr/>
          <a:lstStyle>
            <a:lvl1pPr>
              <a:defRPr b="0" i="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4" name="Content Placeholder 3"/>
          <p:cNvSpPr>
            <a:spLocks noGrp="1"/>
          </p:cNvSpPr>
          <p:nvPr>
            <p:ph sz="quarter" idx="10"/>
          </p:nvPr>
        </p:nvSpPr>
        <p:spPr>
          <a:xfrm>
            <a:off x="1026215" y="628153"/>
            <a:ext cx="7815635" cy="2727297"/>
          </a:xfrm>
        </p:spPr>
        <p:txBody>
          <a:bodyPr/>
          <a:lstStyle>
            <a:lvl1pPr>
              <a:defRPr>
                <a:solidFill>
                  <a:schemeClr val="tx1"/>
                </a:solidFill>
                <a:latin typeface="+mj-lt"/>
                <a:ea typeface="Helvetica Neue" charset="0"/>
                <a:cs typeface="Helvetica Neue" charset="0"/>
              </a:defRPr>
            </a:lvl1pPr>
            <a:lvl2pPr>
              <a:defRPr b="0" i="0">
                <a:solidFill>
                  <a:schemeClr val="tx1"/>
                </a:solidFill>
                <a:latin typeface="Helvetica Neue Light" charset="0"/>
                <a:ea typeface="Helvetica Neue Light" charset="0"/>
                <a:cs typeface="Helvetica Neue Light" charset="0"/>
              </a:defRPr>
            </a:lvl2pPr>
            <a:lvl3pPr>
              <a:defRPr b="0" i="0">
                <a:solidFill>
                  <a:schemeClr val="tx1"/>
                </a:solidFill>
                <a:latin typeface="Helvetica Neue Light" charset="0"/>
                <a:ea typeface="Helvetica Neue Light" charset="0"/>
                <a:cs typeface="Helvetica Neue Light"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880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5038" y="-83344"/>
            <a:ext cx="7886700" cy="1325563"/>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Text Placeholder 2"/>
          <p:cNvSpPr>
            <a:spLocks noGrp="1"/>
          </p:cNvSpPr>
          <p:nvPr>
            <p:ph type="body" idx="1" hasCustomPrompt="1"/>
          </p:nvPr>
        </p:nvSpPr>
        <p:spPr>
          <a:xfrm>
            <a:off x="534443" y="2369141"/>
            <a:ext cx="3868737"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Description</a:t>
            </a:r>
          </a:p>
        </p:txBody>
      </p:sp>
      <p:sp>
        <p:nvSpPr>
          <p:cNvPr id="4" name="Content Placeholder 3"/>
          <p:cNvSpPr>
            <a:spLocks noGrp="1"/>
          </p:cNvSpPr>
          <p:nvPr>
            <p:ph sz="half" idx="2" hasCustomPrompt="1"/>
          </p:nvPr>
        </p:nvSpPr>
        <p:spPr>
          <a:xfrm>
            <a:off x="534443" y="3193053"/>
            <a:ext cx="3868737" cy="2589439"/>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5" name="Text Placeholder 4"/>
          <p:cNvSpPr>
            <a:spLocks noGrp="1"/>
          </p:cNvSpPr>
          <p:nvPr>
            <p:ph type="body" sz="quarter" idx="3" hasCustomPrompt="1"/>
          </p:nvPr>
        </p:nvSpPr>
        <p:spPr>
          <a:xfrm>
            <a:off x="4724944" y="2369141"/>
            <a:ext cx="3887788"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Description</a:t>
            </a:r>
          </a:p>
        </p:txBody>
      </p:sp>
      <p:sp>
        <p:nvSpPr>
          <p:cNvPr id="6" name="Content Placeholder 5"/>
          <p:cNvSpPr>
            <a:spLocks noGrp="1"/>
          </p:cNvSpPr>
          <p:nvPr>
            <p:ph sz="quarter" idx="4" hasCustomPrompt="1"/>
          </p:nvPr>
        </p:nvSpPr>
        <p:spPr>
          <a:xfrm>
            <a:off x="4724944" y="3193053"/>
            <a:ext cx="3887788" cy="2589439"/>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image</a:t>
            </a:r>
          </a:p>
        </p:txBody>
      </p:sp>
    </p:spTree>
    <p:extLst>
      <p:ext uri="{BB962C8B-B14F-4D97-AF65-F5344CB8AC3E}">
        <p14:creationId xmlns:p14="http://schemas.microsoft.com/office/powerpoint/2010/main" val="243785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070187"/>
            <a:ext cx="9144000" cy="5787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a:t>
            </a:r>
          </a:p>
        </p:txBody>
      </p:sp>
      <p:sp>
        <p:nvSpPr>
          <p:cNvPr id="8"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107081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9244" y="164829"/>
            <a:ext cx="78867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259404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Content Placeholder 2"/>
          <p:cNvSpPr>
            <a:spLocks noGrp="1"/>
          </p:cNvSpPr>
          <p:nvPr>
            <p:ph idx="1"/>
          </p:nvPr>
        </p:nvSpPr>
        <p:spPr>
          <a:xfrm>
            <a:off x="960118" y="1290531"/>
            <a:ext cx="7656831" cy="4351338"/>
          </a:xfrm>
        </p:spPr>
        <p:txBody>
          <a:bodyPr/>
          <a:lstStyle>
            <a:lvl1pPr>
              <a:defRPr sz="3200" b="0" i="0" spc="0">
                <a:solidFill>
                  <a:schemeClr val="tx1"/>
                </a:solidFill>
                <a:latin typeface="Helvetica Neue Light" charset="0"/>
                <a:ea typeface="Helvetica Neue Light" charset="0"/>
                <a:cs typeface="Helvetica Neue Light" charset="0"/>
              </a:defRPr>
            </a:lvl1pPr>
            <a:lvl2pPr>
              <a:defRPr sz="2800" b="0" i="0" spc="0">
                <a:solidFill>
                  <a:schemeClr val="tx1"/>
                </a:solidFill>
                <a:latin typeface="Helvetica Neue Light" charset="0"/>
                <a:ea typeface="Helvetica Neue Light" charset="0"/>
                <a:cs typeface="Helvetica Neue Light" charset="0"/>
              </a:defRPr>
            </a:lvl2pPr>
            <a:lvl3pPr>
              <a:defRPr sz="2400" b="0" i="0" spc="0">
                <a:solidFill>
                  <a:schemeClr val="tx1"/>
                </a:solidFill>
                <a:latin typeface="Helvetica Neue Light" charset="0"/>
                <a:ea typeface="Helvetica Neue Light" charset="0"/>
                <a:cs typeface="Helvetica Neue Light" charset="0"/>
              </a:defRPr>
            </a:lvl3pPr>
            <a:lvl4pPr>
              <a:defRPr b="0" i="0" spc="0">
                <a:latin typeface="Helvetica Neue" charset="0"/>
                <a:ea typeface="Helvetica Neue" charset="0"/>
                <a:cs typeface="Helvetica Neue" charset="0"/>
              </a:defRPr>
            </a:lvl4pPr>
            <a:lvl5pPr>
              <a:defRPr b="0" i="0" spc="0">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237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9244" y="164829"/>
            <a:ext cx="78867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029244" y="1219200"/>
            <a:ext cx="7886700" cy="5205453"/>
          </a:xfrm>
        </p:spPr>
        <p:txBody>
          <a:bodyPr/>
          <a:lstStyle>
            <a:lvl1pPr>
              <a:spcBef>
                <a:spcPts val="1800"/>
              </a:spcBef>
              <a:defRPr b="0" i="0">
                <a:solidFill>
                  <a:schemeClr val="tx1"/>
                </a:solidFill>
                <a:latin typeface="Helvetica Neue Light" charset="0"/>
                <a:ea typeface="Helvetica Neue Light" charset="0"/>
                <a:cs typeface="Helvetica Neue Light" charset="0"/>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94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685800" eaLnBrk="0" fontAlgn="base" hangingPunct="0">
              <a:spcBef>
                <a:spcPct val="0"/>
              </a:spcBef>
              <a:spcAft>
                <a:spcPct val="0"/>
              </a:spcAft>
              <a:defRPr>
                <a:latin typeface="Arial" charset="0"/>
              </a:defRPr>
            </a:lvl1pPr>
          </a:lstStyle>
          <a:p>
            <a:pPr>
              <a:defRPr/>
            </a:pPr>
            <a:fld id="{233A36BF-03A5-45F2-956C-E12F5767294F}" type="datetimeFigureOut">
              <a:rPr lang="en-US"/>
              <a:pPr>
                <a:defRPr/>
              </a:pPr>
              <a:t>11/8/2022</a:t>
            </a:fld>
            <a:endParaRPr lang="en-US"/>
          </a:p>
        </p:txBody>
      </p:sp>
      <p:sp>
        <p:nvSpPr>
          <p:cNvPr id="4" name="Footer Placeholder 3"/>
          <p:cNvSpPr>
            <a:spLocks noGrp="1"/>
          </p:cNvSpPr>
          <p:nvPr>
            <p:ph type="ftr" sz="quarter" idx="11"/>
          </p:nvPr>
        </p:nvSpPr>
        <p:spPr/>
        <p:txBody>
          <a:bodyPr/>
          <a:lstStyle>
            <a:lvl1pPr defTabSz="685800"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685800" eaLnBrk="0" hangingPunct="0">
              <a:defRPr>
                <a:latin typeface="Arial" panose="020B0604020202020204" pitchFamily="34" charset="0"/>
              </a:defRPr>
            </a:lvl1pPr>
          </a:lstStyle>
          <a:p>
            <a:pPr>
              <a:defRPr/>
            </a:pPr>
            <a:fld id="{83281CB9-1538-4523-B800-AA3559A12FD0}" type="slidenum">
              <a:rPr lang="en-US" altLang="en-US"/>
              <a:pPr>
                <a:defRPr/>
              </a:pPr>
              <a:t>‹#›</a:t>
            </a:fld>
            <a:endParaRPr lang="en-US" altLang="en-US"/>
          </a:p>
        </p:txBody>
      </p:sp>
    </p:spTree>
    <p:extLst>
      <p:ext uri="{BB962C8B-B14F-4D97-AF65-F5344CB8AC3E}">
        <p14:creationId xmlns:p14="http://schemas.microsoft.com/office/powerpoint/2010/main" val="366784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logo &amp; Addres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8290" y="4953662"/>
            <a:ext cx="2598620" cy="1518005"/>
          </a:xfrm>
          <a:prstGeom prst="rect">
            <a:avLst/>
          </a:prstGeom>
        </p:spPr>
      </p:pic>
    </p:spTree>
    <p:extLst>
      <p:ext uri="{BB962C8B-B14F-4D97-AF65-F5344CB8AC3E}">
        <p14:creationId xmlns:p14="http://schemas.microsoft.com/office/powerpoint/2010/main" val="194595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MA Cov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2987040"/>
            <a:ext cx="7567507" cy="1058016"/>
          </a:xfrm>
        </p:spPr>
        <p:txBody>
          <a:bodyPr anchor="b">
            <a:normAutofit/>
          </a:bodyPr>
          <a:lstStyle>
            <a:lvl1pPr algn="r">
              <a:defRPr sz="4800" b="0" i="0" spc="-150">
                <a:solidFill>
                  <a:schemeClr val="accent5">
                    <a:lumMod val="50000"/>
                  </a:schemeClr>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p:nvPr>
        </p:nvSpPr>
        <p:spPr>
          <a:xfrm>
            <a:off x="1142999" y="4137131"/>
            <a:ext cx="7567507" cy="536469"/>
          </a:xfrm>
        </p:spPr>
        <p:txBody>
          <a:bodyPr>
            <a:normAutofit/>
          </a:bodyPr>
          <a:lstStyle>
            <a:lvl1pPr marL="0" indent="0" algn="r">
              <a:buNone/>
              <a:defRPr sz="3200" b="0" i="0">
                <a:solidFill>
                  <a:schemeClr val="tx1">
                    <a:lumMod val="65000"/>
                    <a:lumOff val="35000"/>
                  </a:schemeClr>
                </a:solidFill>
                <a:latin typeface="Helvetica Neue Light" charset="0"/>
                <a:ea typeface="Helvetica Neue Light" charset="0"/>
                <a:cs typeface="Helvetica Ne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93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119" y="287124"/>
            <a:ext cx="78867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Content Placeholder 2"/>
          <p:cNvSpPr>
            <a:spLocks noGrp="1"/>
          </p:cNvSpPr>
          <p:nvPr>
            <p:ph idx="1"/>
          </p:nvPr>
        </p:nvSpPr>
        <p:spPr>
          <a:xfrm>
            <a:off x="960118" y="1290531"/>
            <a:ext cx="7656831" cy="4351338"/>
          </a:xfrm>
        </p:spPr>
        <p:txBody>
          <a:bodyPr/>
          <a:lstStyle>
            <a:lvl1pPr>
              <a:defRPr sz="3200" b="0" i="0" spc="0">
                <a:solidFill>
                  <a:schemeClr val="tx1">
                    <a:lumMod val="65000"/>
                    <a:lumOff val="35000"/>
                  </a:schemeClr>
                </a:solidFill>
                <a:latin typeface="Helvetica Neue Light" charset="0"/>
                <a:ea typeface="Helvetica Neue Light" charset="0"/>
                <a:cs typeface="Helvetica Neue Light" charset="0"/>
              </a:defRPr>
            </a:lvl1pPr>
            <a:lvl2pPr>
              <a:defRPr sz="2800" b="0" i="0" spc="0">
                <a:solidFill>
                  <a:schemeClr val="tx1">
                    <a:lumMod val="65000"/>
                    <a:lumOff val="35000"/>
                  </a:schemeClr>
                </a:solidFill>
                <a:latin typeface="Helvetica Neue Light" charset="0"/>
                <a:ea typeface="Helvetica Neue Light" charset="0"/>
                <a:cs typeface="Helvetica Neue Light" charset="0"/>
              </a:defRPr>
            </a:lvl2pPr>
            <a:lvl3pPr>
              <a:defRPr sz="2400" b="0" i="0" spc="0">
                <a:solidFill>
                  <a:schemeClr val="tx1">
                    <a:lumMod val="65000"/>
                    <a:lumOff val="35000"/>
                  </a:schemeClr>
                </a:solidFill>
                <a:latin typeface="Helvetica Neue Light" charset="0"/>
                <a:ea typeface="Helvetica Neue Light" charset="0"/>
                <a:cs typeface="Helvetica Neue Light" charset="0"/>
              </a:defRPr>
            </a:lvl3pPr>
            <a:lvl4pPr>
              <a:defRPr b="0" i="0" spc="0">
                <a:latin typeface="Helvetica Neue" charset="0"/>
                <a:ea typeface="Helvetica Neue" charset="0"/>
                <a:cs typeface="Helvetica Neue" charset="0"/>
              </a:defRPr>
            </a:lvl4pPr>
            <a:lvl5pPr>
              <a:defRPr b="0" i="0" spc="0">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690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9244" y="164829"/>
            <a:ext cx="78867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029244" y="1129858"/>
            <a:ext cx="7886700" cy="5294795"/>
          </a:xfrm>
        </p:spPr>
        <p:txBody>
          <a:bodyPr/>
          <a:lstStyle>
            <a:lvl1pPr>
              <a:spcBef>
                <a:spcPts val="1800"/>
              </a:spcBef>
              <a:defRPr b="0" i="0">
                <a:solidFill>
                  <a:srgbClr val="2C2C2C"/>
                </a:solidFill>
                <a:latin typeface="Helvetica Neue Light" charset="0"/>
                <a:ea typeface="Helvetica Neue Light" charset="0"/>
                <a:cs typeface="Helvetica Neue Light" charset="0"/>
              </a:defRPr>
            </a:lvl1pPr>
            <a:lvl2pPr>
              <a:defRPr>
                <a:solidFill>
                  <a:srgbClr val="2C2C2C"/>
                </a:solidFill>
              </a:defRPr>
            </a:lvl2pPr>
            <a:lvl3pPr>
              <a:defRPr>
                <a:solidFill>
                  <a:srgbClr val="2C2C2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9543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gi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A281-B5CF-E34B-B761-F418D0769936}"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052B-638A-6444-B5FE-54D7C9F091D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60741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2665-46D0-9A43-9DDD-19F11099851A}"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F89A2-B747-B84F-B411-E23C020195D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4743756"/>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F742D-85D5-BF4A-AD77-AE6531457B0C}"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D42F-777C-7049-BD17-118470D6322E}"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5612070"/>
      </p:ext>
    </p:extLst>
  </p:cSld>
  <p:clrMap bg1="lt1" tx1="dk1" bg2="lt2" tx2="dk2" accent1="accent1" accent2="accent2" accent3="accent3" accent4="accent4" accent5="accent5" accent6="accent6" hlink="hlink" folHlink="folHlink"/>
  <p:sldLayoutIdLst>
    <p:sldLayoutId id="2147483666" r:id="rId1"/>
    <p:sldLayoutId id="2147483689"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6397268"/>
      </p:ext>
    </p:extLst>
  </p:cSld>
  <p:clrMap bg1="lt1" tx1="dk1" bg2="lt2" tx2="dk2" accent1="accent1" accent2="accent2" accent3="accent3" accent4="accent4" accent5="accent5" accent6="accent6" hlink="hlink" folHlink="folHlink"/>
  <p:sldLayoutIdLst>
    <p:sldLayoutId id="2147483688"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F742D-85D5-BF4A-AD77-AE6531457B0C}"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D42F-777C-7049-BD17-118470D6322E}"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8936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2665-46D0-9A43-9DDD-19F11099851A}"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F89A2-B747-B84F-B411-E23C020195D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6745674"/>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F742D-85D5-BF4A-AD77-AE6531457B0C}" type="datetimeFigureOut">
              <a:rPr lang="en-US" smtClean="0"/>
              <a:t>11/8/2022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D42F-777C-7049-BD17-118470D6322E}"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3508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exmed.org/HOD"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xmed.org/BCCInfo/"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knowledge@texmed.org" TargetMode="External"/><Relationship Id="rId5" Type="http://schemas.openxmlformats.org/officeDocument/2006/relationships/hyperlink" Target="https://cmeportal.texmed.org/"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2167" y="2562046"/>
            <a:ext cx="7899623" cy="866954"/>
          </a:xfrm>
        </p:spPr>
        <p:txBody>
          <a:bodyPr>
            <a:normAutofit/>
          </a:bodyPr>
          <a:lstStyle/>
          <a:p>
            <a:r>
              <a:rPr lang="en-US" b="1">
                <a:solidFill>
                  <a:schemeClr val="bg1"/>
                </a:solidFill>
              </a:rPr>
              <a:t>Resolution-Writing Workshop  </a:t>
            </a:r>
          </a:p>
        </p:txBody>
      </p:sp>
      <p:sp>
        <p:nvSpPr>
          <p:cNvPr id="5" name="Subtitle 4">
            <a:extLst>
              <a:ext uri="{FF2B5EF4-FFF2-40B4-BE49-F238E27FC236}">
                <a16:creationId xmlns:a16="http://schemas.microsoft.com/office/drawing/2014/main" id="{A6A274D5-5B23-40EF-A201-83C488CBD677}"/>
              </a:ext>
            </a:extLst>
          </p:cNvPr>
          <p:cNvSpPr>
            <a:spLocks noGrp="1"/>
          </p:cNvSpPr>
          <p:nvPr>
            <p:ph type="subTitle" idx="1"/>
          </p:nvPr>
        </p:nvSpPr>
        <p:spPr>
          <a:xfrm>
            <a:off x="933450" y="3504119"/>
            <a:ext cx="7777056" cy="536469"/>
          </a:xfrm>
        </p:spPr>
        <p:txBody>
          <a:bodyPr>
            <a:noAutofit/>
          </a:bodyPr>
          <a:lstStyle/>
          <a:p>
            <a:r>
              <a:rPr lang="en-US" sz="2000" b="0" i="0">
                <a:solidFill>
                  <a:schemeClr val="bg1"/>
                </a:solidFill>
                <a:effectLst/>
                <a:latin typeface="Helvetica Neue Light"/>
              </a:rPr>
              <a:t>Earn 1 </a:t>
            </a:r>
            <a:r>
              <a:rPr lang="en-US" sz="2000" b="0" i="1">
                <a:solidFill>
                  <a:schemeClr val="bg1"/>
                </a:solidFill>
                <a:effectLst/>
                <a:latin typeface="Helvetica Neue Light"/>
              </a:rPr>
              <a:t>AMA PRA Category 1 Credit</a:t>
            </a:r>
            <a:r>
              <a:rPr lang="en-US" sz="2000" b="0" i="0">
                <a:solidFill>
                  <a:schemeClr val="bg1"/>
                </a:solidFill>
                <a:effectLst/>
                <a:latin typeface="Helvetica Neue Light"/>
              </a:rPr>
              <a:t>™ </a:t>
            </a:r>
            <a:endParaRPr lang="en-US" sz="3400" b="1">
              <a:solidFill>
                <a:schemeClr val="bg1"/>
              </a:solidFill>
            </a:endParaRPr>
          </a:p>
          <a:p>
            <a:endParaRPr lang="en-US" sz="3400" b="1"/>
          </a:p>
        </p:txBody>
      </p:sp>
      <p:pic>
        <p:nvPicPr>
          <p:cNvPr id="7" name="Picture 6">
            <a:extLst>
              <a:ext uri="{FF2B5EF4-FFF2-40B4-BE49-F238E27FC236}">
                <a16:creationId xmlns:a16="http://schemas.microsoft.com/office/drawing/2014/main" id="{E7602D17-A05E-B34D-9A2B-C3FDC39C96CF}"/>
              </a:ext>
            </a:extLst>
          </p:cNvPr>
          <p:cNvPicPr>
            <a:picLocks noChangeAspect="1"/>
          </p:cNvPicPr>
          <p:nvPr/>
        </p:nvPicPr>
        <p:blipFill>
          <a:blip r:embed="rId3"/>
          <a:stretch>
            <a:fillRect/>
          </a:stretch>
        </p:blipFill>
        <p:spPr>
          <a:xfrm>
            <a:off x="6907426" y="150330"/>
            <a:ext cx="2086233" cy="1370953"/>
          </a:xfrm>
          <a:prstGeom prst="rect">
            <a:avLst/>
          </a:prstGeom>
        </p:spPr>
      </p:pic>
    </p:spTree>
    <p:extLst>
      <p:ext uri="{BB962C8B-B14F-4D97-AF65-F5344CB8AC3E}">
        <p14:creationId xmlns:p14="http://schemas.microsoft.com/office/powerpoint/2010/main" val="231120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Subjects Within TMA’s Scope of Work</a:t>
            </a:r>
          </a:p>
        </p:txBody>
      </p:sp>
      <p:sp>
        <p:nvSpPr>
          <p:cNvPr id="3" name="Text Placeholder 2"/>
          <p:cNvSpPr>
            <a:spLocks noGrp="1"/>
          </p:cNvSpPr>
          <p:nvPr>
            <p:ph type="body" sz="quarter" idx="10"/>
          </p:nvPr>
        </p:nvSpPr>
        <p:spPr/>
        <p:txBody>
          <a:bodyPr vert="horz" lIns="91440" tIns="45720" rIns="91440" bIns="45720" rtlCol="0" anchor="t">
            <a:normAutofit/>
          </a:bodyPr>
          <a:lstStyle/>
          <a:p>
            <a:r>
              <a:rPr lang="en-US">
                <a:latin typeface="Helvetica Neue Light"/>
              </a:rPr>
              <a:t>Resolution 310 2019: Restricting the Sale of Electronic Cigarettes to Minors</a:t>
            </a:r>
          </a:p>
          <a:p>
            <a:pPr lvl="1"/>
            <a:r>
              <a:rPr lang="en-US">
                <a:latin typeface="Helvetica Neue Light"/>
              </a:rPr>
              <a:t>Became TMA Policy 315.031</a:t>
            </a:r>
          </a:p>
          <a:p>
            <a:r>
              <a:rPr lang="en-US">
                <a:latin typeface="Helvetica Neue Light"/>
              </a:rPr>
              <a:t>Resolution </a:t>
            </a:r>
            <a:r>
              <a:rPr lang="en-US" altLang="en-US">
                <a:solidFill>
                  <a:srgbClr val="000000"/>
                </a:solidFill>
                <a:latin typeface="Helvetica Neue Light"/>
              </a:rPr>
              <a:t>403 2019:</a:t>
            </a:r>
            <a:r>
              <a:rPr lang="en-US" altLang="en-US" sz="2800">
                <a:solidFill>
                  <a:srgbClr val="000000"/>
                </a:solidFill>
                <a:latin typeface="Helvetica Neue Light"/>
              </a:rPr>
              <a:t> </a:t>
            </a:r>
            <a:r>
              <a:rPr lang="en-US" altLang="en-US">
                <a:solidFill>
                  <a:srgbClr val="000000"/>
                </a:solidFill>
                <a:latin typeface="Helvetica Neue Light"/>
              </a:rPr>
              <a:t>Prior Authorization Approval</a:t>
            </a:r>
            <a:endParaRPr lang="en-US" altLang="en-US" sz="2800">
              <a:solidFill>
                <a:srgbClr val="000000"/>
              </a:solidFill>
              <a:latin typeface="Helvetica Neue Light"/>
            </a:endParaRPr>
          </a:p>
          <a:p>
            <a:pPr lvl="1"/>
            <a:r>
              <a:rPr lang="en-US" altLang="en-US">
                <a:latin typeface="Helvetica Neue Light"/>
              </a:rPr>
              <a:t>Became TMA Policy 235.040</a:t>
            </a:r>
          </a:p>
          <a:p>
            <a:r>
              <a:rPr lang="en-US">
                <a:latin typeface="Helvetica Neue Light"/>
              </a:rPr>
              <a:t>Resolution</a:t>
            </a:r>
            <a:r>
              <a:rPr lang="en-US" altLang="en-US" sz="2800">
                <a:solidFill>
                  <a:srgbClr val="000000"/>
                </a:solidFill>
                <a:latin typeface="Helvetica Neue Light"/>
              </a:rPr>
              <a:t> </a:t>
            </a:r>
            <a:r>
              <a:rPr lang="en-US">
                <a:latin typeface="Helvetica Neue Light"/>
              </a:rPr>
              <a:t>109 2022: TMA Open Meetings</a:t>
            </a:r>
            <a:endParaRPr lang="en-US" altLang="en-US" sz="2800">
              <a:latin typeface="Helvetica Neue Light"/>
            </a:endParaRPr>
          </a:p>
          <a:p>
            <a:pPr lvl="1"/>
            <a:r>
              <a:rPr lang="en-US">
                <a:latin typeface="Helvetica Neue Light"/>
              </a:rPr>
              <a:t>Will amend TMA Bylaws (pending 2023 house adoption)</a:t>
            </a:r>
          </a:p>
          <a:p>
            <a:endParaRPr lang="en-US"/>
          </a:p>
          <a:p>
            <a:endParaRPr lang="en-US" b="1">
              <a:latin typeface="Helvetica Neue Light"/>
            </a:endParaRPr>
          </a:p>
          <a:p>
            <a:endParaRPr lang="en-US" b="1">
              <a:latin typeface="Helvetica Neue Light"/>
            </a:endParaRPr>
          </a:p>
          <a:p>
            <a:endParaRPr lang="en-US" b="1">
              <a:latin typeface="Helvetica Neue Light"/>
            </a:endParaRPr>
          </a:p>
          <a:p>
            <a:pPr marL="457200" lvl="1" indent="0">
              <a:buNone/>
            </a:pPr>
            <a:endParaRPr lang="en-US">
              <a:latin typeface="Calibri" panose="020F0502020204030204"/>
              <a:cs typeface="Calibri" panose="020F0502020204030204"/>
            </a:endParaRPr>
          </a:p>
          <a:p>
            <a:endParaRPr lang="en-US"/>
          </a:p>
        </p:txBody>
      </p:sp>
    </p:spTree>
    <p:extLst>
      <p:ext uri="{BB962C8B-B14F-4D97-AF65-F5344CB8AC3E}">
        <p14:creationId xmlns:p14="http://schemas.microsoft.com/office/powerpoint/2010/main" val="188656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73B7-3E32-98D1-583F-5A5A45FC1A04}"/>
              </a:ext>
            </a:extLst>
          </p:cNvPr>
          <p:cNvSpPr>
            <a:spLocks noGrp="1"/>
          </p:cNvSpPr>
          <p:nvPr>
            <p:ph type="title"/>
          </p:nvPr>
        </p:nvSpPr>
        <p:spPr/>
        <p:txBody>
          <a:bodyPr/>
          <a:lstStyle/>
          <a:p>
            <a:r>
              <a:rPr lang="en-US" dirty="0">
                <a:latin typeface="ITC Garamond Std Light"/>
              </a:rPr>
              <a:t>The Best Resolutions:</a:t>
            </a:r>
            <a:endParaRPr lang="en-US" dirty="0"/>
          </a:p>
        </p:txBody>
      </p:sp>
      <p:sp>
        <p:nvSpPr>
          <p:cNvPr id="3" name="Text Placeholder 2">
            <a:extLst>
              <a:ext uri="{FF2B5EF4-FFF2-40B4-BE49-F238E27FC236}">
                <a16:creationId xmlns:a16="http://schemas.microsoft.com/office/drawing/2014/main" id="{DEE04895-FAE2-42ED-1AF7-311FD817CF27}"/>
              </a:ext>
            </a:extLst>
          </p:cNvPr>
          <p:cNvSpPr>
            <a:spLocks noGrp="1"/>
          </p:cNvSpPr>
          <p:nvPr>
            <p:ph type="body" sz="quarter" idx="10"/>
          </p:nvPr>
        </p:nvSpPr>
        <p:spPr/>
        <p:txBody>
          <a:bodyPr vert="horz" lIns="91440" tIns="45720" rIns="91440" bIns="45720" rtlCol="0" anchor="t">
            <a:normAutofit/>
          </a:bodyPr>
          <a:lstStyle/>
          <a:p>
            <a:r>
              <a:rPr lang="en-US">
                <a:latin typeface="Helvetica Neue Light"/>
              </a:rPr>
              <a:t>Help patients and physicians</a:t>
            </a:r>
            <a:endParaRPr lang="en-US"/>
          </a:p>
          <a:p>
            <a:r>
              <a:rPr lang="en-US">
                <a:latin typeface="Helvetica Neue Light"/>
              </a:rPr>
              <a:t>Meaningfully alter TMA policy or positions in a way that a majority of TMA members support</a:t>
            </a:r>
            <a:endParaRPr lang="en-US"/>
          </a:p>
          <a:p>
            <a:r>
              <a:rPr lang="en-US">
                <a:latin typeface="Helvetica Neue Light"/>
              </a:rPr>
              <a:t>Strengthen TMA</a:t>
            </a:r>
          </a:p>
          <a:p>
            <a:r>
              <a:rPr lang="en-US">
                <a:latin typeface="Helvetica Neue Light"/>
              </a:rPr>
              <a:t>Are timely</a:t>
            </a:r>
          </a:p>
          <a:p>
            <a:r>
              <a:rPr lang="en-US">
                <a:latin typeface="Helvetica Neue Light"/>
              </a:rPr>
              <a:t>Stick to the science and practice of medicine</a:t>
            </a:r>
          </a:p>
          <a:p>
            <a:r>
              <a:rPr lang="en-US">
                <a:latin typeface="Helvetica Neue Light"/>
              </a:rPr>
              <a:t>Are sponsored by the largest contingent of TMA (your county, section, or delegation)</a:t>
            </a:r>
            <a:endParaRPr lang="en-US"/>
          </a:p>
        </p:txBody>
      </p:sp>
    </p:spTree>
    <p:extLst>
      <p:ext uri="{BB962C8B-B14F-4D97-AF65-F5344CB8AC3E}">
        <p14:creationId xmlns:p14="http://schemas.microsoft.com/office/powerpoint/2010/main" val="406589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Resolution Timelines</a:t>
            </a:r>
          </a:p>
        </p:txBody>
      </p:sp>
      <p:sp>
        <p:nvSpPr>
          <p:cNvPr id="3" name="Text Placeholder 2"/>
          <p:cNvSpPr>
            <a:spLocks noGrp="1"/>
          </p:cNvSpPr>
          <p:nvPr>
            <p:ph type="body" sz="quarter" idx="10"/>
          </p:nvPr>
        </p:nvSpPr>
        <p:spPr/>
        <p:txBody>
          <a:bodyPr/>
          <a:lstStyle/>
          <a:p>
            <a:r>
              <a:rPr lang="en-US" dirty="0"/>
              <a:t>Start now!</a:t>
            </a:r>
          </a:p>
          <a:p>
            <a:r>
              <a:rPr lang="en-US" dirty="0"/>
              <a:t>Visit the House of Delegates webpage at </a:t>
            </a:r>
            <a:r>
              <a:rPr lang="en-US" dirty="0">
                <a:hlinkClick r:id="rId3"/>
              </a:rPr>
              <a:t>www.texmed.org/HOD</a:t>
            </a:r>
            <a:r>
              <a:rPr lang="en-US" dirty="0"/>
              <a:t> for updates and important dates and deadlines</a:t>
            </a:r>
          </a:p>
          <a:p>
            <a:r>
              <a:rPr lang="en-US" dirty="0"/>
              <a:t>Read the Speakers’ Letter</a:t>
            </a:r>
          </a:p>
        </p:txBody>
      </p:sp>
    </p:spTree>
    <p:extLst>
      <p:ext uri="{BB962C8B-B14F-4D97-AF65-F5344CB8AC3E}">
        <p14:creationId xmlns:p14="http://schemas.microsoft.com/office/powerpoint/2010/main" val="32234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15" y="3431815"/>
            <a:ext cx="8077200" cy="968445"/>
          </a:xfrm>
        </p:spPr>
        <p:txBody>
          <a:bodyPr>
            <a:normAutofit/>
          </a:bodyPr>
          <a:lstStyle/>
          <a:p>
            <a:r>
              <a:rPr lang="en-US">
                <a:latin typeface="ITC Garamond Std Light"/>
              </a:rPr>
              <a:t>Breakout – Discuss/Record Ideas</a:t>
            </a:r>
            <a:endParaRPr lang="en-US"/>
          </a:p>
        </p:txBody>
      </p:sp>
    </p:spTree>
    <p:extLst>
      <p:ext uri="{BB962C8B-B14F-4D97-AF65-F5344CB8AC3E}">
        <p14:creationId xmlns:p14="http://schemas.microsoft.com/office/powerpoint/2010/main" val="218697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15" y="3431815"/>
            <a:ext cx="8077200" cy="968445"/>
          </a:xfrm>
        </p:spPr>
        <p:txBody>
          <a:bodyPr>
            <a:normAutofit/>
          </a:bodyPr>
          <a:lstStyle/>
          <a:p>
            <a:r>
              <a:rPr lang="en-US">
                <a:latin typeface="ITC Garamond Std Light"/>
              </a:rPr>
              <a:t>Wrap-Up – Review Ideas</a:t>
            </a:r>
            <a:endParaRPr lang="en-US"/>
          </a:p>
        </p:txBody>
      </p:sp>
    </p:spTree>
    <p:extLst>
      <p:ext uri="{BB962C8B-B14F-4D97-AF65-F5344CB8AC3E}">
        <p14:creationId xmlns:p14="http://schemas.microsoft.com/office/powerpoint/2010/main" val="258506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Text Placeholder 2"/>
          <p:cNvSpPr>
            <a:spLocks noGrp="1"/>
          </p:cNvSpPr>
          <p:nvPr>
            <p:ph type="body" sz="quarter" idx="10"/>
          </p:nvPr>
        </p:nvSpPr>
        <p:spPr/>
        <p:txBody>
          <a:bodyPr vert="horz" lIns="91440" tIns="45720" rIns="91440" bIns="45720" rtlCol="0" anchor="t">
            <a:noAutofit/>
          </a:bodyPr>
          <a:lstStyle/>
          <a:p>
            <a:r>
              <a:rPr lang="en-US">
                <a:latin typeface="Helvetica Neue Light"/>
              </a:rPr>
              <a:t>Seek support, input, and feedback from:</a:t>
            </a:r>
          </a:p>
          <a:p>
            <a:pPr marL="749300" lvl="1" indent="-298450" defTabSz="457200">
              <a:lnSpc>
                <a:spcPct val="100000"/>
              </a:lnSpc>
              <a:spcBef>
                <a:spcPts val="1800"/>
              </a:spcBef>
              <a:buFont typeface="Courier New" panose="02070309020205020404" pitchFamily="49" charset="0"/>
              <a:buChar char="o"/>
            </a:pPr>
            <a:r>
              <a:rPr lang="en-US">
                <a:solidFill>
                  <a:srgbClr val="000000"/>
                </a:solidFill>
                <a:latin typeface="Helvetica Neue Light"/>
              </a:rPr>
              <a:t>Colleagues and mentors</a:t>
            </a:r>
          </a:p>
          <a:p>
            <a:pPr marL="749300" lvl="1" indent="-298450" defTabSz="457200">
              <a:lnSpc>
                <a:spcPct val="100000"/>
              </a:lnSpc>
              <a:spcBef>
                <a:spcPct val="0"/>
              </a:spcBef>
              <a:buFont typeface="Courier New" panose="02070309020205020404" pitchFamily="49" charset="0"/>
              <a:buChar char="o"/>
            </a:pPr>
            <a:r>
              <a:rPr lang="en-US">
                <a:solidFill>
                  <a:srgbClr val="000000"/>
                </a:solidFill>
                <a:latin typeface="Helvetica Neue Light"/>
              </a:rPr>
              <a:t>Your county medical society</a:t>
            </a:r>
          </a:p>
          <a:p>
            <a:pPr marL="749300" lvl="1" indent="-298450" defTabSz="457200">
              <a:lnSpc>
                <a:spcPct val="100000"/>
              </a:lnSpc>
              <a:spcBef>
                <a:spcPct val="0"/>
              </a:spcBef>
              <a:buFont typeface="Courier New" panose="02070309020205020404" pitchFamily="49" charset="0"/>
              <a:buChar char="o"/>
            </a:pPr>
            <a:r>
              <a:rPr lang="en-US">
                <a:solidFill>
                  <a:srgbClr val="000000"/>
                </a:solidFill>
                <a:latin typeface="Helvetica Neue Light"/>
              </a:rPr>
              <a:t>Your caucus and sections</a:t>
            </a:r>
          </a:p>
          <a:p>
            <a:pPr marL="749300" lvl="1" indent="-298450" defTabSz="457200">
              <a:lnSpc>
                <a:spcPct val="100000"/>
              </a:lnSpc>
              <a:spcBef>
                <a:spcPct val="0"/>
              </a:spcBef>
              <a:buFont typeface="Courier New" panose="02070309020205020404" pitchFamily="49" charset="0"/>
              <a:buChar char="o"/>
            </a:pPr>
            <a:r>
              <a:rPr lang="en-US">
                <a:solidFill>
                  <a:srgbClr val="000000"/>
                </a:solidFill>
                <a:latin typeface="Helvetica Neue Light"/>
              </a:rPr>
              <a:t>TMA councils and committees</a:t>
            </a:r>
          </a:p>
          <a:p>
            <a:pPr marL="749300" lvl="1" indent="-298450" defTabSz="457200">
              <a:lnSpc>
                <a:spcPct val="100000"/>
              </a:lnSpc>
              <a:spcBef>
                <a:spcPct val="0"/>
              </a:spcBef>
              <a:buFont typeface="Courier New" panose="02070309020205020404" pitchFamily="49" charset="0"/>
              <a:buChar char="o"/>
            </a:pPr>
            <a:r>
              <a:rPr lang="en-US">
                <a:solidFill>
                  <a:srgbClr val="000000"/>
                </a:solidFill>
                <a:latin typeface="Helvetica Neue Light"/>
              </a:rPr>
              <a:t>Specialty societies</a:t>
            </a:r>
          </a:p>
          <a:p>
            <a:r>
              <a:rPr lang="en-US">
                <a:latin typeface="Helvetica Neue Light"/>
              </a:rPr>
              <a:t>Remember timelines</a:t>
            </a:r>
          </a:p>
          <a:p>
            <a:r>
              <a:rPr lang="en-US">
                <a:latin typeface="Helvetica Neue Light"/>
              </a:rPr>
              <a:t>Reach out to TMA leadership with questions/concerns</a:t>
            </a:r>
          </a:p>
          <a:p>
            <a:pPr lvl="1"/>
            <a:r>
              <a:rPr lang="en-US">
                <a:latin typeface="Helvetica Neue Light"/>
              </a:rPr>
              <a:t>Council and committee chairs and staff: </a:t>
            </a:r>
            <a:r>
              <a:rPr lang="en-US">
                <a:ea typeface="+mn-lt"/>
                <a:cs typeface="+mn-lt"/>
                <a:hlinkClick r:id="rId3"/>
              </a:rPr>
              <a:t>texmed.org/BCCInfo</a:t>
            </a:r>
            <a:r>
              <a:rPr lang="en-US">
                <a:ea typeface="+mn-lt"/>
                <a:cs typeface="+mn-lt"/>
              </a:rPr>
              <a:t> </a:t>
            </a:r>
            <a:endParaRPr lang="en-US">
              <a:latin typeface="Helvetica Neue Light"/>
            </a:endParaRPr>
          </a:p>
        </p:txBody>
      </p:sp>
    </p:spTree>
    <p:extLst>
      <p:ext uri="{BB962C8B-B14F-4D97-AF65-F5344CB8AC3E}">
        <p14:creationId xmlns:p14="http://schemas.microsoft.com/office/powerpoint/2010/main" val="429017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TMA Online Resolution Resources</a:t>
            </a:r>
          </a:p>
        </p:txBody>
      </p:sp>
      <p:sp>
        <p:nvSpPr>
          <p:cNvPr id="3" name="Text Placeholder 2"/>
          <p:cNvSpPr>
            <a:spLocks noGrp="1"/>
          </p:cNvSpPr>
          <p:nvPr>
            <p:ph type="body" sz="quarter" idx="10"/>
          </p:nvPr>
        </p:nvSpPr>
        <p:spPr>
          <a:xfrm>
            <a:off x="921127" y="1790700"/>
            <a:ext cx="3152231" cy="5205453"/>
          </a:xfrm>
        </p:spPr>
        <p:txBody>
          <a:bodyPr/>
          <a:lstStyle/>
          <a:p>
            <a:r>
              <a:rPr lang="en-US"/>
              <a:t>House of Delegates Guide</a:t>
            </a:r>
          </a:p>
          <a:p>
            <a:r>
              <a:rPr lang="en-US"/>
              <a:t>Policy Compendium</a:t>
            </a:r>
          </a:p>
          <a:p>
            <a:r>
              <a:rPr lang="en-US"/>
              <a:t>Audit Trail</a:t>
            </a:r>
          </a:p>
          <a:p>
            <a:r>
              <a:rPr lang="en-US"/>
              <a:t>Election Process</a:t>
            </a:r>
          </a:p>
          <a:p>
            <a:r>
              <a:rPr lang="en-US"/>
              <a:t>Balloting Procedure</a:t>
            </a:r>
          </a:p>
          <a:p>
            <a:endParaRPr lang="en-US"/>
          </a:p>
        </p:txBody>
      </p:sp>
      <p:pic>
        <p:nvPicPr>
          <p:cNvPr id="5" name="Picture 4">
            <a:extLst>
              <a:ext uri="{FF2B5EF4-FFF2-40B4-BE49-F238E27FC236}">
                <a16:creationId xmlns:a16="http://schemas.microsoft.com/office/drawing/2014/main" id="{60C165E9-5080-4ACA-9EA4-C443D4F20122}"/>
              </a:ext>
            </a:extLst>
          </p:cNvPr>
          <p:cNvPicPr>
            <a:picLocks noChangeAspect="1"/>
          </p:cNvPicPr>
          <p:nvPr/>
        </p:nvPicPr>
        <p:blipFill rotWithShape="1">
          <a:blip r:embed="rId3">
            <a:extLst>
              <a:ext uri="{28A0092B-C50C-407E-A947-70E740481C1C}">
                <a14:useLocalDpi xmlns:a14="http://schemas.microsoft.com/office/drawing/2010/main" val="0"/>
              </a:ext>
            </a:extLst>
          </a:blip>
          <a:srcRect l="2300" t="2907" r="5500"/>
          <a:stretch/>
        </p:blipFill>
        <p:spPr bwMode="auto">
          <a:xfrm>
            <a:off x="4349365" y="1811234"/>
            <a:ext cx="4366010" cy="45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2E799C0-573D-48A5-BCB9-67A8F0AF18E1}"/>
              </a:ext>
            </a:extLst>
          </p:cNvPr>
          <p:cNvSpPr txBox="1"/>
          <p:nvPr/>
        </p:nvSpPr>
        <p:spPr>
          <a:xfrm>
            <a:off x="724444" y="1256991"/>
            <a:ext cx="3390356" cy="461665"/>
          </a:xfrm>
          <a:prstGeom prst="rect">
            <a:avLst/>
          </a:prstGeom>
          <a:noFill/>
        </p:spPr>
        <p:txBody>
          <a:bodyPr wrap="square" rtlCol="0">
            <a:spAutoFit/>
          </a:bodyPr>
          <a:lstStyle/>
          <a:p>
            <a:pPr algn="ctr"/>
            <a:r>
              <a:rPr lang="en-US" sz="2400" b="1" u="sng">
                <a:solidFill>
                  <a:schemeClr val="accent1">
                    <a:lumMod val="50000"/>
                  </a:schemeClr>
                </a:solidFill>
                <a:latin typeface="Helvetica Neue Light"/>
              </a:rPr>
              <a:t>www.texmed.org/HOD</a:t>
            </a:r>
          </a:p>
        </p:txBody>
      </p:sp>
      <p:sp>
        <p:nvSpPr>
          <p:cNvPr id="7" name="TextBox 6">
            <a:extLst>
              <a:ext uri="{FF2B5EF4-FFF2-40B4-BE49-F238E27FC236}">
                <a16:creationId xmlns:a16="http://schemas.microsoft.com/office/drawing/2014/main" id="{88B137CE-FAAC-480E-A047-DCF47FAA4189}"/>
              </a:ext>
            </a:extLst>
          </p:cNvPr>
          <p:cNvSpPr txBox="1"/>
          <p:nvPr/>
        </p:nvSpPr>
        <p:spPr>
          <a:xfrm>
            <a:off x="4708604" y="1256992"/>
            <a:ext cx="3628481" cy="461665"/>
          </a:xfrm>
          <a:prstGeom prst="rect">
            <a:avLst/>
          </a:prstGeom>
          <a:noFill/>
        </p:spPr>
        <p:txBody>
          <a:bodyPr wrap="square" rtlCol="0">
            <a:spAutoFit/>
          </a:bodyPr>
          <a:lstStyle/>
          <a:p>
            <a:pPr algn="ctr"/>
            <a:r>
              <a:rPr lang="en-US" sz="2400" b="1" u="sng">
                <a:solidFill>
                  <a:schemeClr val="accent1">
                    <a:lumMod val="50000"/>
                  </a:schemeClr>
                </a:solidFill>
                <a:latin typeface="Helvetica Neue Light"/>
              </a:rPr>
              <a:t>www.texmed.org/Policy</a:t>
            </a:r>
          </a:p>
        </p:txBody>
      </p:sp>
    </p:spTree>
    <p:extLst>
      <p:ext uri="{BB962C8B-B14F-4D97-AF65-F5344CB8AC3E}">
        <p14:creationId xmlns:p14="http://schemas.microsoft.com/office/powerpoint/2010/main" val="386888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Tips</a:t>
            </a:r>
          </a:p>
        </p:txBody>
      </p:sp>
      <p:sp>
        <p:nvSpPr>
          <p:cNvPr id="3" name="Text Placeholder 2"/>
          <p:cNvSpPr>
            <a:spLocks noGrp="1"/>
          </p:cNvSpPr>
          <p:nvPr>
            <p:ph type="body" sz="quarter" idx="10"/>
          </p:nvPr>
        </p:nvSpPr>
        <p:spPr/>
        <p:txBody>
          <a:bodyPr vert="horz" lIns="91440" tIns="45720" rIns="91440" bIns="45720" rtlCol="0" anchor="t">
            <a:noAutofit/>
          </a:bodyPr>
          <a:lstStyle/>
          <a:p>
            <a:r>
              <a:rPr lang="en-US">
                <a:effectLst/>
                <a:latin typeface="Helvetica Neue Light"/>
                <a:ea typeface="Calibri"/>
                <a:cs typeface="Times New Roman"/>
              </a:rPr>
              <a:t>Do lots of research on the topic</a:t>
            </a:r>
          </a:p>
          <a:p>
            <a:r>
              <a:rPr lang="en-US">
                <a:effectLst/>
                <a:latin typeface="Helvetica Neue Light"/>
                <a:ea typeface="Calibri"/>
                <a:cs typeface="Times New Roman"/>
              </a:rPr>
              <a:t>Find out who is in opposition and exactly why, and discuss with them</a:t>
            </a:r>
          </a:p>
          <a:p>
            <a:r>
              <a:rPr lang="en-US">
                <a:latin typeface="Helvetica Neue Light"/>
              </a:rPr>
              <a:t>Be familiar with online TMA resources</a:t>
            </a:r>
          </a:p>
          <a:p>
            <a:r>
              <a:rPr lang="en-US">
                <a:latin typeface="Helvetica Neue Light"/>
              </a:rPr>
              <a:t>Ask for assistance from TMA staff</a:t>
            </a:r>
          </a:p>
          <a:p>
            <a:r>
              <a:rPr lang="en-US">
                <a:latin typeface="Helvetica Neue Light"/>
              </a:rPr>
              <a:t>Confirm with TMA staff that the resolve is within TMA’s scope of work</a:t>
            </a:r>
          </a:p>
          <a:p>
            <a:r>
              <a:rPr lang="en-US">
                <a:latin typeface="Helvetica Neue Light"/>
              </a:rPr>
              <a:t>Remember that titles and resolves are the key portions of the resolution</a:t>
            </a:r>
          </a:p>
          <a:p>
            <a:r>
              <a:rPr lang="en-US">
                <a:latin typeface="Helvetica Neue Light"/>
              </a:rPr>
              <a:t>Work to obtain broad support early</a:t>
            </a:r>
          </a:p>
          <a:p>
            <a:endParaRPr lang="en-US">
              <a:effectLst/>
              <a:latin typeface="Helvetica Neue Light"/>
              <a:ea typeface="Calibri" panose="020F0502020204030204" pitchFamily="34" charset="0"/>
              <a:cs typeface="Times New Roman" panose="02020603050405020304" pitchFamily="18" charset="0"/>
            </a:endParaRPr>
          </a:p>
          <a:p>
            <a:pPr marL="0" indent="0">
              <a:buNone/>
            </a:pPr>
            <a:endParaRPr lang="en-US">
              <a:effectLst/>
              <a:latin typeface="Helvetica Neue Light"/>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61001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391C6AF-9764-47D4-C850-D1301A5C3DF8}"/>
              </a:ext>
            </a:extLst>
          </p:cNvPr>
          <p:cNvPicPr>
            <a:picLocks noChangeAspect="1"/>
          </p:cNvPicPr>
          <p:nvPr/>
        </p:nvPicPr>
        <p:blipFill rotWithShape="1">
          <a:blip r:embed="rId3"/>
          <a:srcRect t="20834" b="7325"/>
          <a:stretch/>
        </p:blipFill>
        <p:spPr>
          <a:xfrm>
            <a:off x="3784303" y="1090483"/>
            <a:ext cx="5076809" cy="4862934"/>
          </a:xfrm>
          <a:prstGeom prst="rect">
            <a:avLst/>
          </a:prstGeom>
        </p:spPr>
      </p:pic>
      <p:sp>
        <p:nvSpPr>
          <p:cNvPr id="6" name="TextBox 5">
            <a:extLst>
              <a:ext uri="{FF2B5EF4-FFF2-40B4-BE49-F238E27FC236}">
                <a16:creationId xmlns:a16="http://schemas.microsoft.com/office/drawing/2014/main" id="{1D972FC4-9C5A-0762-7C59-DA6FCCFAA83E}"/>
              </a:ext>
            </a:extLst>
          </p:cNvPr>
          <p:cNvSpPr txBox="1"/>
          <p:nvPr/>
        </p:nvSpPr>
        <p:spPr>
          <a:xfrm>
            <a:off x="1057135" y="1409315"/>
            <a:ext cx="2230631"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defTabSz="457200" hangingPunct="0"/>
            <a:r>
              <a:rPr lang="en-US">
                <a:solidFill>
                  <a:srgbClr val="000000"/>
                </a:solidFill>
                <a:latin typeface="Helvetica Neue Light"/>
                <a:sym typeface="Calibri"/>
              </a:rPr>
              <a:t>Scan the QR code </a:t>
            </a:r>
          </a:p>
        </p:txBody>
      </p:sp>
      <p:sp>
        <p:nvSpPr>
          <p:cNvPr id="7" name="TextBox 6">
            <a:extLst>
              <a:ext uri="{FF2B5EF4-FFF2-40B4-BE49-F238E27FC236}">
                <a16:creationId xmlns:a16="http://schemas.microsoft.com/office/drawing/2014/main" id="{B29E31B5-965A-011E-225E-28AF706C3BFA}"/>
              </a:ext>
            </a:extLst>
          </p:cNvPr>
          <p:cNvSpPr txBox="1"/>
          <p:nvPr/>
        </p:nvSpPr>
        <p:spPr>
          <a:xfrm>
            <a:off x="4347364" y="4654075"/>
            <a:ext cx="2004384" cy="292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defTabSz="457200" hangingPunct="0"/>
            <a:r>
              <a:rPr lang="en-US" sz="1600">
                <a:solidFill>
                  <a:srgbClr val="000000"/>
                </a:solidFill>
                <a:latin typeface="Helvetica Neue Light"/>
                <a:sym typeface="Calibri"/>
              </a:rPr>
              <a:t>Filter Location &amp; Year</a:t>
            </a:r>
          </a:p>
        </p:txBody>
      </p:sp>
      <p:sp>
        <p:nvSpPr>
          <p:cNvPr id="8" name="TextBox 7">
            <a:extLst>
              <a:ext uri="{FF2B5EF4-FFF2-40B4-BE49-F238E27FC236}">
                <a16:creationId xmlns:a16="http://schemas.microsoft.com/office/drawing/2014/main" id="{7AFEA0A0-85D6-C158-66DD-39758D703888}"/>
              </a:ext>
            </a:extLst>
          </p:cNvPr>
          <p:cNvSpPr txBox="1"/>
          <p:nvPr/>
        </p:nvSpPr>
        <p:spPr>
          <a:xfrm>
            <a:off x="6933509" y="4654075"/>
            <a:ext cx="2005084" cy="784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r>
              <a:rPr lang="en-US" sz="1600">
                <a:solidFill>
                  <a:srgbClr val="000000"/>
                </a:solidFill>
                <a:latin typeface="Helvetica Neue Light"/>
                <a:sym typeface="Calibri"/>
              </a:rPr>
              <a:t>Enter Your Credits</a:t>
            </a:r>
          </a:p>
          <a:p>
            <a:r>
              <a:rPr lang="en-US" sz="1600" i="1">
                <a:solidFill>
                  <a:srgbClr val="000000"/>
                </a:solidFill>
                <a:latin typeface="Helvetica Neue Light"/>
              </a:rPr>
              <a:t>See Agenda for Credits per Session</a:t>
            </a:r>
            <a:endParaRPr lang="en-US" sz="1600" i="1">
              <a:solidFill>
                <a:srgbClr val="000000"/>
              </a:solidFill>
              <a:latin typeface="Helvetica Neue Light"/>
              <a:sym typeface="Calibri"/>
            </a:endParaRPr>
          </a:p>
        </p:txBody>
      </p:sp>
      <p:pic>
        <p:nvPicPr>
          <p:cNvPr id="11" name="Picture 10">
            <a:extLst>
              <a:ext uri="{FF2B5EF4-FFF2-40B4-BE49-F238E27FC236}">
                <a16:creationId xmlns:a16="http://schemas.microsoft.com/office/drawing/2014/main" id="{BBE9DB60-0E57-1D12-8A01-7C7F20B8B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44" y="1732480"/>
            <a:ext cx="1074010" cy="1109915"/>
          </a:xfrm>
          <a:prstGeom prst="rect">
            <a:avLst/>
          </a:prstGeom>
        </p:spPr>
      </p:pic>
      <p:sp>
        <p:nvSpPr>
          <p:cNvPr id="12" name="TextBox 11">
            <a:extLst>
              <a:ext uri="{FF2B5EF4-FFF2-40B4-BE49-F238E27FC236}">
                <a16:creationId xmlns:a16="http://schemas.microsoft.com/office/drawing/2014/main" id="{384B5DE1-02F0-579F-077F-53271A25A342}"/>
              </a:ext>
            </a:extLst>
          </p:cNvPr>
          <p:cNvSpPr txBox="1"/>
          <p:nvPr/>
        </p:nvSpPr>
        <p:spPr>
          <a:xfrm>
            <a:off x="3828009" y="5767517"/>
            <a:ext cx="47582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57200" hangingPunct="0"/>
            <a:endParaRPr lang="en-US" b="1">
              <a:solidFill>
                <a:srgbClr val="000000"/>
              </a:solidFill>
              <a:latin typeface="Helvetica Neue Light"/>
            </a:endParaRPr>
          </a:p>
        </p:txBody>
      </p:sp>
      <p:sp>
        <p:nvSpPr>
          <p:cNvPr id="13" name="Text Placeholder 2">
            <a:extLst>
              <a:ext uri="{FF2B5EF4-FFF2-40B4-BE49-F238E27FC236}">
                <a16:creationId xmlns:a16="http://schemas.microsoft.com/office/drawing/2014/main" id="{15A6F44C-E245-0811-CDB8-A1E1217D9227}"/>
              </a:ext>
            </a:extLst>
          </p:cNvPr>
          <p:cNvSpPr txBox="1">
            <a:spLocks/>
          </p:cNvSpPr>
          <p:nvPr/>
        </p:nvSpPr>
        <p:spPr>
          <a:xfrm>
            <a:off x="1004326" y="2780131"/>
            <a:ext cx="2771214" cy="18878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800">
                <a:solidFill>
                  <a:srgbClr val="000000"/>
                </a:solidFill>
                <a:latin typeface="Helvetica Neue Light"/>
              </a:rPr>
              <a:t>Or go to:</a:t>
            </a:r>
            <a:br>
              <a:rPr lang="en-US" sz="1800">
                <a:solidFill>
                  <a:srgbClr val="000000"/>
                </a:solidFill>
                <a:latin typeface="Helvetica Neue Light"/>
              </a:rPr>
            </a:br>
            <a:r>
              <a:rPr lang="en-US" sz="1800" u="sng">
                <a:solidFill>
                  <a:srgbClr val="0563C1"/>
                </a:solidFill>
                <a:latin typeface="Calibri" panose="020F0502020204030204" pitchFamily="34" charset="0"/>
                <a:ea typeface="Calibri" panose="020F0502020204030204" pitchFamily="34" charset="0"/>
                <a:hlinkClick r:id="rId5"/>
              </a:rPr>
              <a:t>https://cmeportal.</a:t>
            </a:r>
            <a:br>
              <a:rPr lang="en-US" sz="1800" u="sng">
                <a:solidFill>
                  <a:srgbClr val="0563C1"/>
                </a:solidFill>
                <a:latin typeface="Calibri" panose="020F0502020204030204" pitchFamily="34" charset="0"/>
                <a:ea typeface="Calibri" panose="020F0502020204030204" pitchFamily="34" charset="0"/>
                <a:hlinkClick r:id="rId5"/>
              </a:rPr>
            </a:br>
            <a:r>
              <a:rPr lang="en-US" sz="1800" u="sng">
                <a:solidFill>
                  <a:srgbClr val="0563C1"/>
                </a:solidFill>
                <a:latin typeface="Calibri" panose="020F0502020204030204" pitchFamily="34" charset="0"/>
                <a:ea typeface="Calibri" panose="020F0502020204030204" pitchFamily="34" charset="0"/>
                <a:hlinkClick r:id="rId5"/>
              </a:rPr>
              <a:t>texmed.org/</a:t>
            </a:r>
            <a:endParaRPr lang="en-US" sz="1800">
              <a:latin typeface="Calibri" panose="020F0502020204030204" pitchFamily="34" charset="0"/>
              <a:ea typeface="Calibri" panose="020F0502020204030204" pitchFamily="34" charset="0"/>
            </a:endParaRPr>
          </a:p>
          <a:p>
            <a:pPr marL="0" indent="0">
              <a:buNone/>
            </a:pPr>
            <a:r>
              <a:rPr lang="en-US" sz="1800">
                <a:solidFill>
                  <a:srgbClr val="000000"/>
                </a:solidFill>
                <a:latin typeface="Helvetica Neue Light"/>
              </a:rPr>
              <a:t>Log in using your TMA website account log-in credentials. </a:t>
            </a:r>
          </a:p>
          <a:p>
            <a:endParaRPr lang="en-US" sz="1800">
              <a:solidFill>
                <a:srgbClr val="000000"/>
              </a:solidFill>
              <a:latin typeface="Helvetica Neue Light"/>
            </a:endParaRPr>
          </a:p>
        </p:txBody>
      </p:sp>
      <p:sp>
        <p:nvSpPr>
          <p:cNvPr id="14" name="Oval 13">
            <a:extLst>
              <a:ext uri="{FF2B5EF4-FFF2-40B4-BE49-F238E27FC236}">
                <a16:creationId xmlns:a16="http://schemas.microsoft.com/office/drawing/2014/main" id="{8CEAF0BB-CBED-4341-CCF5-398E56B85A24}"/>
              </a:ext>
            </a:extLst>
          </p:cNvPr>
          <p:cNvSpPr/>
          <p:nvPr/>
        </p:nvSpPr>
        <p:spPr>
          <a:xfrm>
            <a:off x="688488" y="1441566"/>
            <a:ext cx="273193" cy="258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5" name="Oval 14">
            <a:extLst>
              <a:ext uri="{FF2B5EF4-FFF2-40B4-BE49-F238E27FC236}">
                <a16:creationId xmlns:a16="http://schemas.microsoft.com/office/drawing/2014/main" id="{1523C66D-8CC4-4324-ADC9-4B3527AFDCCC}"/>
              </a:ext>
            </a:extLst>
          </p:cNvPr>
          <p:cNvSpPr/>
          <p:nvPr/>
        </p:nvSpPr>
        <p:spPr>
          <a:xfrm>
            <a:off x="3991564" y="4694203"/>
            <a:ext cx="273193" cy="258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6" name="Oval 15">
            <a:extLst>
              <a:ext uri="{FF2B5EF4-FFF2-40B4-BE49-F238E27FC236}">
                <a16:creationId xmlns:a16="http://schemas.microsoft.com/office/drawing/2014/main" id="{C8AE1434-F8B9-653C-389B-86E9A8AC321F}"/>
              </a:ext>
            </a:extLst>
          </p:cNvPr>
          <p:cNvSpPr/>
          <p:nvPr/>
        </p:nvSpPr>
        <p:spPr>
          <a:xfrm>
            <a:off x="6564671" y="4694203"/>
            <a:ext cx="273193" cy="258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7" name="TextBox 16">
            <a:extLst>
              <a:ext uri="{FF2B5EF4-FFF2-40B4-BE49-F238E27FC236}">
                <a16:creationId xmlns:a16="http://schemas.microsoft.com/office/drawing/2014/main" id="{FFB3AF2E-629D-C3F3-ED9A-F0C7950DF85A}"/>
              </a:ext>
            </a:extLst>
          </p:cNvPr>
          <p:cNvSpPr txBox="1"/>
          <p:nvPr/>
        </p:nvSpPr>
        <p:spPr>
          <a:xfrm>
            <a:off x="1029244" y="4588161"/>
            <a:ext cx="2462626" cy="1754326"/>
          </a:xfrm>
          <a:prstGeom prst="rect">
            <a:avLst/>
          </a:prstGeom>
          <a:solidFill>
            <a:schemeClr val="accent1">
              <a:lumMod val="20000"/>
              <a:lumOff val="80000"/>
            </a:schemeClr>
          </a:solidFill>
        </p:spPr>
        <p:txBody>
          <a:bodyPr wrap="square" rtlCol="0">
            <a:spAutoFit/>
          </a:bodyPr>
          <a:lstStyle/>
          <a:p>
            <a:r>
              <a:rPr lang="en-US" sz="1600">
                <a:solidFill>
                  <a:srgbClr val="000000"/>
                </a:solidFill>
                <a:latin typeface="Helvetica Neue Light"/>
              </a:rPr>
              <a:t>Forgot your …</a:t>
            </a:r>
          </a:p>
          <a:p>
            <a:r>
              <a:rPr lang="en-US" sz="1600">
                <a:solidFill>
                  <a:srgbClr val="000000"/>
                </a:solidFill>
                <a:latin typeface="Helvetica Neue Light"/>
              </a:rPr>
              <a:t>Username</a:t>
            </a:r>
            <a:r>
              <a:rPr lang="en-US" sz="1600" b="0" i="0">
                <a:solidFill>
                  <a:srgbClr val="000000"/>
                </a:solidFill>
                <a:effectLst/>
                <a:latin typeface="Helvetica Neue Light"/>
              </a:rPr>
              <a:t>? </a:t>
            </a:r>
            <a:r>
              <a:rPr lang="en-US" sz="1600">
                <a:solidFill>
                  <a:srgbClr val="000000"/>
                </a:solidFill>
                <a:latin typeface="Helvetica Neue Light"/>
              </a:rPr>
              <a:t>R</a:t>
            </a:r>
            <a:r>
              <a:rPr lang="en-US" sz="1600" b="0" i="0">
                <a:solidFill>
                  <a:srgbClr val="000000"/>
                </a:solidFill>
                <a:effectLst/>
                <a:latin typeface="Helvetica Neue Light"/>
              </a:rPr>
              <a:t>equest a reset link at </a:t>
            </a:r>
            <a:r>
              <a:rPr lang="en-US" sz="1600" b="0" i="0">
                <a:solidFill>
                  <a:srgbClr val="000000"/>
                </a:solidFill>
                <a:effectLst/>
                <a:latin typeface="Helvetica Neue Light"/>
                <a:hlinkClick r:id="rId6"/>
              </a:rPr>
              <a:t>knowledge@texmed.org</a:t>
            </a:r>
            <a:r>
              <a:rPr lang="en-US" sz="1600" b="0" i="0">
                <a:solidFill>
                  <a:srgbClr val="000000"/>
                </a:solidFill>
                <a:effectLst/>
                <a:latin typeface="Helvetica Neue Light"/>
              </a:rPr>
              <a:t>. </a:t>
            </a:r>
          </a:p>
          <a:p>
            <a:r>
              <a:rPr lang="en-US" sz="1200" b="0" i="0">
                <a:solidFill>
                  <a:srgbClr val="000000"/>
                </a:solidFill>
                <a:effectLst/>
                <a:latin typeface="Helvetica Neue Light"/>
              </a:rPr>
              <a:t> </a:t>
            </a:r>
            <a:endParaRPr lang="en-US" sz="1200" b="0" i="0">
              <a:solidFill>
                <a:srgbClr val="0000FF"/>
              </a:solidFill>
              <a:effectLst/>
              <a:latin typeface="Helvetica Neue Light"/>
            </a:endParaRPr>
          </a:p>
          <a:p>
            <a:r>
              <a:rPr lang="en-US" sz="1600">
                <a:solidFill>
                  <a:srgbClr val="000000"/>
                </a:solidFill>
                <a:latin typeface="Helvetica Neue Light"/>
              </a:rPr>
              <a:t>P</a:t>
            </a:r>
            <a:r>
              <a:rPr lang="en-US" sz="1600" b="0" i="0">
                <a:solidFill>
                  <a:srgbClr val="000000"/>
                </a:solidFill>
                <a:effectLst/>
                <a:latin typeface="Helvetica Neue Light"/>
              </a:rPr>
              <a:t>assword? Request a reset on the log-in page.</a:t>
            </a:r>
          </a:p>
        </p:txBody>
      </p:sp>
      <p:sp>
        <p:nvSpPr>
          <p:cNvPr id="19" name="Title 1">
            <a:extLst>
              <a:ext uri="{FF2B5EF4-FFF2-40B4-BE49-F238E27FC236}">
                <a16:creationId xmlns:a16="http://schemas.microsoft.com/office/drawing/2014/main" id="{0A4493D7-33E3-ACE8-7B4E-836B5C602AB9}"/>
              </a:ext>
            </a:extLst>
          </p:cNvPr>
          <p:cNvSpPr>
            <a:spLocks noGrp="1"/>
          </p:cNvSpPr>
          <p:nvPr>
            <p:ph type="title"/>
          </p:nvPr>
        </p:nvSpPr>
        <p:spPr>
          <a:xfrm>
            <a:off x="1029244" y="164829"/>
            <a:ext cx="7886700" cy="775698"/>
          </a:xfrm>
        </p:spPr>
        <p:txBody>
          <a:bodyPr/>
          <a:lstStyle/>
          <a:p>
            <a:r>
              <a:rPr lang="en-US"/>
              <a:t>How to Report CME for Credit</a:t>
            </a:r>
          </a:p>
        </p:txBody>
      </p:sp>
    </p:spTree>
    <p:extLst>
      <p:ext uri="{BB962C8B-B14F-4D97-AF65-F5344CB8AC3E}">
        <p14:creationId xmlns:p14="http://schemas.microsoft.com/office/powerpoint/2010/main" val="187540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539" y="912941"/>
            <a:ext cx="5857461" cy="1692771"/>
          </a:xfrm>
          <a:prstGeom prst="rect">
            <a:avLst/>
          </a:prstGeom>
          <a:noFill/>
        </p:spPr>
        <p:txBody>
          <a:bodyPr wrap="square" rtlCol="0">
            <a:spAutoFit/>
          </a:bodyPr>
          <a:lstStyle/>
          <a:p>
            <a:r>
              <a:rPr lang="en-US" sz="2600">
                <a:solidFill>
                  <a:schemeClr val="bg1"/>
                </a:solidFill>
                <a:latin typeface="Helvetica Neue"/>
              </a:rPr>
              <a:t>Karen Kollar</a:t>
            </a:r>
          </a:p>
          <a:p>
            <a:r>
              <a:rPr lang="en-US" sz="2600">
                <a:solidFill>
                  <a:schemeClr val="bg1"/>
                </a:solidFill>
                <a:latin typeface="Helvetica Neue"/>
              </a:rPr>
              <a:t>Director, TMA Sections and Programs</a:t>
            </a:r>
          </a:p>
          <a:p>
            <a:r>
              <a:rPr lang="en-US" sz="2600">
                <a:solidFill>
                  <a:schemeClr val="bg1"/>
                </a:solidFill>
                <a:latin typeface="Helvetica Neue"/>
              </a:rPr>
              <a:t>(512) 370-1448</a:t>
            </a:r>
          </a:p>
          <a:p>
            <a:r>
              <a:rPr lang="en-US" sz="2600">
                <a:solidFill>
                  <a:schemeClr val="bg1"/>
                </a:solidFill>
                <a:latin typeface="Helvetica Neue"/>
              </a:rPr>
              <a:t>Karen.Kollar@texmed.org</a:t>
            </a:r>
          </a:p>
        </p:txBody>
      </p:sp>
      <p:sp>
        <p:nvSpPr>
          <p:cNvPr id="2" name="TextBox 1">
            <a:extLst>
              <a:ext uri="{FF2B5EF4-FFF2-40B4-BE49-F238E27FC236}">
                <a16:creationId xmlns:a16="http://schemas.microsoft.com/office/drawing/2014/main" id="{0A14A6F6-2444-45EC-02FA-94F85CEEB506}"/>
              </a:ext>
            </a:extLst>
          </p:cNvPr>
          <p:cNvSpPr txBox="1"/>
          <p:nvPr/>
        </p:nvSpPr>
        <p:spPr>
          <a:xfrm>
            <a:off x="3286538" y="2739875"/>
            <a:ext cx="5857461" cy="1692771"/>
          </a:xfrm>
          <a:prstGeom prst="rect">
            <a:avLst/>
          </a:prstGeom>
          <a:noFill/>
        </p:spPr>
        <p:txBody>
          <a:bodyPr wrap="square" rtlCol="0">
            <a:spAutoFit/>
          </a:bodyPr>
          <a:lstStyle/>
          <a:p>
            <a:r>
              <a:rPr lang="en-US" sz="2600">
                <a:solidFill>
                  <a:schemeClr val="bg1"/>
                </a:solidFill>
                <a:latin typeface="Helvetica Neue"/>
              </a:rPr>
              <a:t>Marti Francisco</a:t>
            </a:r>
          </a:p>
          <a:p>
            <a:r>
              <a:rPr lang="en-US" sz="2600">
                <a:solidFill>
                  <a:schemeClr val="bg1"/>
                </a:solidFill>
                <a:latin typeface="Helvetica Neue"/>
              </a:rPr>
              <a:t>Manager, HOD Governance</a:t>
            </a:r>
          </a:p>
          <a:p>
            <a:r>
              <a:rPr lang="en-US" sz="2600">
                <a:solidFill>
                  <a:schemeClr val="bg1"/>
                </a:solidFill>
                <a:latin typeface="Helvetica Neue"/>
              </a:rPr>
              <a:t>(512) 370-1307</a:t>
            </a:r>
          </a:p>
          <a:p>
            <a:r>
              <a:rPr lang="en-US" sz="2600">
                <a:solidFill>
                  <a:schemeClr val="bg1"/>
                </a:solidFill>
                <a:latin typeface="Helvetica Neue"/>
              </a:rPr>
              <a:t>Marti.Francisco@texmed.org</a:t>
            </a:r>
          </a:p>
        </p:txBody>
      </p:sp>
    </p:spTree>
    <p:extLst>
      <p:ext uri="{BB962C8B-B14F-4D97-AF65-F5344CB8AC3E}">
        <p14:creationId xmlns:p14="http://schemas.microsoft.com/office/powerpoint/2010/main" val="1859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CME Information</a:t>
            </a:r>
          </a:p>
        </p:txBody>
      </p:sp>
      <p:sp>
        <p:nvSpPr>
          <p:cNvPr id="3" name="Text Placeholder 2"/>
          <p:cNvSpPr>
            <a:spLocks noGrp="1"/>
          </p:cNvSpPr>
          <p:nvPr>
            <p:ph type="body" sz="quarter" idx="10"/>
          </p:nvPr>
        </p:nvSpPr>
        <p:spPr>
          <a:xfrm>
            <a:off x="815984" y="1032302"/>
            <a:ext cx="8331911" cy="5475770"/>
          </a:xfrm>
        </p:spPr>
        <p:txBody>
          <a:bodyPr vert="horz" lIns="91440" tIns="45720" rIns="91440" bIns="45720" rtlCol="0" anchor="t">
            <a:noAutofit/>
          </a:bodyPr>
          <a:lstStyle/>
          <a:p>
            <a:pPr marL="0" indent="0" algn="ctr">
              <a:lnSpc>
                <a:spcPct val="107000"/>
              </a:lnSpc>
              <a:spcBef>
                <a:spcPts val="600"/>
              </a:spcBef>
              <a:buNone/>
            </a:pPr>
            <a:endParaRPr lang="en-US" sz="900" b="1">
              <a:effectLst/>
              <a:latin typeface="Helvetica Neue Light"/>
              <a:ea typeface="Calibri" panose="020F0502020204030204" pitchFamily="34" charset="0"/>
              <a:cs typeface="Calibri" panose="020F0502020204030204" pitchFamily="34" charset="0"/>
            </a:endParaRPr>
          </a:p>
          <a:p>
            <a:pPr marL="0" indent="0" algn="ctr">
              <a:lnSpc>
                <a:spcPct val="107000"/>
              </a:lnSpc>
              <a:spcBef>
                <a:spcPts val="600"/>
              </a:spcBef>
              <a:buNone/>
            </a:pPr>
            <a:r>
              <a:rPr lang="en-US" sz="2400" b="1">
                <a:effectLst/>
                <a:latin typeface="Helvetica Neue Light"/>
                <a:ea typeface="Calibri" panose="020F0502020204030204" pitchFamily="34" charset="0"/>
                <a:cs typeface="Calibri" panose="020F0502020204030204" pitchFamily="34" charset="0"/>
              </a:rPr>
              <a:t>Attendees will earn </a:t>
            </a:r>
            <a:r>
              <a:rPr lang="en-US" sz="2400" b="1">
                <a:effectLst/>
                <a:latin typeface="Helvetica Neue Light"/>
                <a:ea typeface="Calibri" panose="020F0502020204030204" pitchFamily="34" charset="0"/>
                <a:cs typeface="Times New Roman" panose="02020603050405020304" pitchFamily="18" charset="0"/>
              </a:rPr>
              <a:t>1 </a:t>
            </a:r>
            <a:r>
              <a:rPr lang="en-US" sz="2400" b="1" i="1">
                <a:effectLst/>
                <a:latin typeface="Helvetica Neue Light"/>
                <a:ea typeface="Calibri" panose="020F0502020204030204" pitchFamily="34" charset="0"/>
                <a:cs typeface="Times New Roman" panose="02020603050405020304" pitchFamily="18" charset="0"/>
              </a:rPr>
              <a:t>AMA PRA Category 1 Credit</a:t>
            </a:r>
            <a:r>
              <a:rPr lang="en-US" sz="2400" b="1">
                <a:effectLst/>
                <a:latin typeface="Helvetica Neue Light"/>
                <a:ea typeface="Calibri" panose="020F0502020204030204" pitchFamily="34" charset="0"/>
                <a:cs typeface="Times New Roman" panose="02020603050405020304" pitchFamily="18" charset="0"/>
              </a:rPr>
              <a:t> ™</a:t>
            </a:r>
            <a:br>
              <a:rPr lang="en-US" sz="2400" b="1">
                <a:effectLst/>
                <a:latin typeface="Helvetica Neue Light"/>
                <a:ea typeface="Calibri" panose="020F0502020204030204" pitchFamily="34" charset="0"/>
                <a:cs typeface="Times New Roman" panose="02020603050405020304" pitchFamily="18" charset="0"/>
              </a:rPr>
            </a:br>
            <a:r>
              <a:rPr lang="en-US" sz="2400" b="1">
                <a:effectLst/>
                <a:latin typeface="Helvetica Neue Light"/>
                <a:ea typeface="Calibri" panose="020F0502020204030204" pitchFamily="34" charset="0"/>
                <a:cs typeface="Times New Roman" panose="02020603050405020304" pitchFamily="18" charset="0"/>
              </a:rPr>
              <a:t> for participating.</a:t>
            </a:r>
            <a:endParaRPr lang="en-US" sz="2400" b="1">
              <a:latin typeface="Helvetica Neue Light"/>
              <a:ea typeface="Calibri" panose="020F0502020204030204" pitchFamily="34" charset="0"/>
              <a:cs typeface="Times New Roman" panose="02020603050405020304" pitchFamily="18" charset="0"/>
            </a:endParaRPr>
          </a:p>
          <a:p>
            <a:pPr marL="0" marR="0" indent="0">
              <a:lnSpc>
                <a:spcPct val="107000"/>
              </a:lnSpc>
              <a:spcBef>
                <a:spcPts val="600"/>
              </a:spcBef>
              <a:spcAft>
                <a:spcPts val="0"/>
              </a:spcAft>
              <a:buNone/>
            </a:pPr>
            <a:endParaRPr lang="en-US" sz="2400" b="1">
              <a:latin typeface="Helvetica Neue Light"/>
              <a:ea typeface="Calibri" panose="020F0502020204030204" pitchFamily="34" charset="0"/>
              <a:cs typeface="Times New Roman" panose="02020603050405020304" pitchFamily="18" charset="0"/>
            </a:endParaRPr>
          </a:p>
          <a:p>
            <a:pPr marL="0" indent="0">
              <a:lnSpc>
                <a:spcPct val="107000"/>
              </a:lnSpc>
              <a:spcBef>
                <a:spcPts val="600"/>
              </a:spcBef>
              <a:spcAft>
                <a:spcPts val="800"/>
              </a:spcAft>
              <a:buNone/>
            </a:pPr>
            <a:r>
              <a:rPr lang="en-US" sz="2400" b="1" i="0">
                <a:solidFill>
                  <a:srgbClr val="242021"/>
                </a:solidFill>
                <a:effectLst/>
                <a:latin typeface="Helvetica Neue Light"/>
              </a:rPr>
              <a:t>Continuing Medical Education </a:t>
            </a:r>
            <a:br>
              <a:rPr lang="en-US" sz="2400" b="1" i="0">
                <a:effectLst/>
                <a:latin typeface="Helvetica Neue Light"/>
              </a:rPr>
            </a:br>
            <a:r>
              <a:rPr lang="en-US" sz="2000" b="0" i="0">
                <a:solidFill>
                  <a:srgbClr val="242021"/>
                </a:solidFill>
                <a:effectLst/>
                <a:latin typeface="Helvetica Neue Light"/>
              </a:rPr>
              <a:t>The Texas Medical Association is accredited by the Accreditation Council for Continuing Medical Education (ACCME) to provide continuing medical education for physicians.</a:t>
            </a:r>
            <a:r>
              <a:rPr lang="en-US" sz="2000">
                <a:solidFill>
                  <a:srgbClr val="242021"/>
                </a:solidFill>
                <a:latin typeface="Helvetica Neue Light"/>
              </a:rPr>
              <a:t> </a:t>
            </a:r>
            <a:endParaRPr lang="en-US" sz="2000" b="0" i="0">
              <a:solidFill>
                <a:srgbClr val="242021"/>
              </a:solidFill>
              <a:effectLst/>
              <a:latin typeface="Helvetica Neue Light"/>
            </a:endParaRPr>
          </a:p>
          <a:p>
            <a:pPr marL="0" indent="0">
              <a:lnSpc>
                <a:spcPct val="107000"/>
              </a:lnSpc>
              <a:spcBef>
                <a:spcPts val="600"/>
              </a:spcBef>
              <a:spcAft>
                <a:spcPts val="800"/>
              </a:spcAft>
              <a:buNone/>
            </a:pPr>
            <a:r>
              <a:rPr lang="en-US" sz="2000">
                <a:solidFill>
                  <a:srgbClr val="242021"/>
                </a:solidFill>
                <a:latin typeface="Helvetica Neue Light"/>
              </a:rPr>
              <a:t>The Texas Medical Association</a:t>
            </a:r>
            <a:r>
              <a:rPr lang="en-US" sz="2000" b="0" i="0">
                <a:solidFill>
                  <a:srgbClr val="242021"/>
                </a:solidFill>
                <a:effectLst/>
                <a:latin typeface="Helvetica Neue Light"/>
              </a:rPr>
              <a:t> designates this live activity for a maximum of 1 </a:t>
            </a:r>
            <a:r>
              <a:rPr lang="en-US" sz="2000" b="0" i="1">
                <a:solidFill>
                  <a:srgbClr val="242021"/>
                </a:solidFill>
                <a:effectLst/>
                <a:latin typeface="Helvetica Neue Light"/>
              </a:rPr>
              <a:t>AMA PRA Category 1 Credit</a:t>
            </a:r>
            <a:r>
              <a:rPr lang="en-US" sz="2000" b="0" i="0">
                <a:solidFill>
                  <a:srgbClr val="242021"/>
                </a:solidFill>
                <a:effectLst/>
                <a:latin typeface="Helvetica Neue Light"/>
              </a:rPr>
              <a:t>™.</a:t>
            </a:r>
            <a:endParaRPr lang="en-US" sz="2000">
              <a:solidFill>
                <a:srgbClr val="000000"/>
              </a:solidFill>
              <a:latin typeface="Helvetica Neue Light"/>
              <a:cs typeface="Times New Roman" panose="02020603050405020304" pitchFamily="18" charset="0"/>
            </a:endParaRPr>
          </a:p>
          <a:p>
            <a:pPr marL="0" indent="0">
              <a:lnSpc>
                <a:spcPct val="107000"/>
              </a:lnSpc>
              <a:spcBef>
                <a:spcPts val="600"/>
              </a:spcBef>
              <a:spcAft>
                <a:spcPts val="800"/>
              </a:spcAft>
              <a:buNone/>
            </a:pPr>
            <a:r>
              <a:rPr lang="en-US" sz="2000" b="0" i="0">
                <a:solidFill>
                  <a:srgbClr val="242021"/>
                </a:solidFill>
                <a:effectLst/>
                <a:latin typeface="Helvetica Neue Light"/>
              </a:rPr>
              <a:t>Physicians should claim only the credit commensurate with the extent of their participation in the activity. </a:t>
            </a:r>
            <a:br>
              <a:rPr lang="en-US" sz="2000">
                <a:latin typeface="Helvetica Neue Light"/>
              </a:rPr>
            </a:br>
            <a:endParaRPr lang="en-US" sz="2000">
              <a:effectLst/>
              <a:latin typeface="Helvetica Neue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77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CME Disclosure</a:t>
            </a:r>
          </a:p>
        </p:txBody>
      </p:sp>
      <p:sp>
        <p:nvSpPr>
          <p:cNvPr id="5" name="Content Placeholder 4"/>
          <p:cNvSpPr>
            <a:spLocks noGrp="1"/>
          </p:cNvSpPr>
          <p:nvPr>
            <p:ph idx="1"/>
          </p:nvPr>
        </p:nvSpPr>
        <p:spPr/>
        <p:txBody>
          <a:bodyPr>
            <a:noAutofit/>
          </a:bodyPr>
          <a:lstStyle/>
          <a:p>
            <a:pPr marL="60325" indent="-1588">
              <a:spcBef>
                <a:spcPts val="0"/>
              </a:spcBef>
              <a:spcAft>
                <a:spcPts val="0"/>
              </a:spcAft>
              <a:buFont typeface="Arial" pitchFamily="34" charset="0"/>
              <a:buNone/>
              <a:defRPr/>
            </a:pPr>
            <a:r>
              <a:rPr lang="en-US" sz="2600">
                <a:solidFill>
                  <a:srgbClr val="2C2C2C"/>
                </a:solidFill>
              </a:rPr>
              <a:t>Policies and standards of the Texas Medical Association, the Accreditation Council for Continuing Medical Education, and the American Medical Association require that speakers and planners for continuing medical education activities disclose any relevant financial relationship they may have with commercial entities whose products, devices or services may be discussed in the content of the CME activity.</a:t>
            </a:r>
          </a:p>
          <a:p>
            <a:pPr marL="60325" indent="-1588">
              <a:spcBef>
                <a:spcPts val="0"/>
              </a:spcBef>
              <a:spcAft>
                <a:spcPts val="0"/>
              </a:spcAft>
              <a:buFont typeface="Arial" pitchFamily="34" charset="0"/>
              <a:buNone/>
              <a:defRPr/>
            </a:pPr>
            <a:endParaRPr lang="en-US" sz="2600">
              <a:solidFill>
                <a:srgbClr val="2C2C2C"/>
              </a:solidFill>
            </a:endParaRPr>
          </a:p>
          <a:p>
            <a:pPr marL="60325" indent="-1588">
              <a:spcBef>
                <a:spcPts val="0"/>
              </a:spcBef>
              <a:spcAft>
                <a:spcPts val="0"/>
              </a:spcAft>
              <a:buFont typeface="Arial" pitchFamily="34" charset="0"/>
              <a:buNone/>
              <a:defRPr/>
            </a:pPr>
            <a:r>
              <a:rPr lang="en-US" sz="2600">
                <a:solidFill>
                  <a:srgbClr val="2C2C2C"/>
                </a:solidFill>
              </a:rPr>
              <a:t>The content of this material does not relate to any product of a commercial interest; therefore, there are no relevant financial relationships to disclose.</a:t>
            </a:r>
          </a:p>
        </p:txBody>
      </p:sp>
    </p:spTree>
    <p:extLst>
      <p:ext uri="{BB962C8B-B14F-4D97-AF65-F5344CB8AC3E}">
        <p14:creationId xmlns:p14="http://schemas.microsoft.com/office/powerpoint/2010/main" val="258966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Welcome!</a:t>
            </a:r>
          </a:p>
        </p:txBody>
      </p:sp>
      <p:sp>
        <p:nvSpPr>
          <p:cNvPr id="2" name="TextBox 1">
            <a:extLst>
              <a:ext uri="{FF2B5EF4-FFF2-40B4-BE49-F238E27FC236}">
                <a16:creationId xmlns:a16="http://schemas.microsoft.com/office/drawing/2014/main" id="{04532A40-64B3-4BC0-B1A4-36A6C0986566}"/>
              </a:ext>
            </a:extLst>
          </p:cNvPr>
          <p:cNvSpPr txBox="1"/>
          <p:nvPr/>
        </p:nvSpPr>
        <p:spPr>
          <a:xfrm rot="10800000" flipV="1">
            <a:off x="2919369" y="1208256"/>
            <a:ext cx="3135058" cy="523220"/>
          </a:xfrm>
          <a:prstGeom prst="rect">
            <a:avLst/>
          </a:prstGeom>
          <a:noFill/>
        </p:spPr>
        <p:txBody>
          <a:bodyPr wrap="square" rtlCol="0">
            <a:spAutoFit/>
          </a:bodyPr>
          <a:lstStyle/>
          <a:p>
            <a:r>
              <a:rPr lang="en-US" sz="2800" b="1" dirty="0">
                <a:latin typeface="Helvetica Neue Light"/>
              </a:rPr>
              <a:t>Physician Leaders</a:t>
            </a:r>
          </a:p>
        </p:txBody>
      </p:sp>
      <p:sp>
        <p:nvSpPr>
          <p:cNvPr id="3" name="TextBox 2">
            <a:extLst>
              <a:ext uri="{FF2B5EF4-FFF2-40B4-BE49-F238E27FC236}">
                <a16:creationId xmlns:a16="http://schemas.microsoft.com/office/drawing/2014/main" id="{3AF7A90C-BED6-4F7B-9D25-55B6A86849EB}"/>
              </a:ext>
            </a:extLst>
          </p:cNvPr>
          <p:cNvSpPr txBox="1"/>
          <p:nvPr/>
        </p:nvSpPr>
        <p:spPr>
          <a:xfrm>
            <a:off x="2919369" y="2043316"/>
            <a:ext cx="3491800" cy="1200329"/>
          </a:xfrm>
          <a:prstGeom prst="rect">
            <a:avLst/>
          </a:prstGeom>
          <a:noFill/>
        </p:spPr>
        <p:txBody>
          <a:bodyPr wrap="square" rtlCol="0">
            <a:spAutoFit/>
          </a:bodyPr>
          <a:lstStyle/>
          <a:p>
            <a:r>
              <a:rPr lang="en-US" sz="2400" dirty="0">
                <a:latin typeface="Helvetica Neue Light"/>
              </a:rPr>
              <a:t>Bradford W. Holland, MD </a:t>
            </a:r>
          </a:p>
          <a:p>
            <a:r>
              <a:rPr lang="en-US" sz="2400" dirty="0">
                <a:latin typeface="Helvetica Neue Light"/>
              </a:rPr>
              <a:t>Speaker</a:t>
            </a:r>
          </a:p>
          <a:p>
            <a:r>
              <a:rPr lang="en-US" sz="2400" dirty="0">
                <a:latin typeface="Helvetica Neue Light"/>
              </a:rPr>
              <a:t>TMA House of Delegates</a:t>
            </a:r>
          </a:p>
        </p:txBody>
      </p:sp>
      <p:sp>
        <p:nvSpPr>
          <p:cNvPr id="7" name="TextBox 6">
            <a:extLst>
              <a:ext uri="{FF2B5EF4-FFF2-40B4-BE49-F238E27FC236}">
                <a16:creationId xmlns:a16="http://schemas.microsoft.com/office/drawing/2014/main" id="{BE735A70-EEEC-45DC-A5F4-4AC1C60D37A5}"/>
              </a:ext>
            </a:extLst>
          </p:cNvPr>
          <p:cNvSpPr txBox="1"/>
          <p:nvPr/>
        </p:nvSpPr>
        <p:spPr>
          <a:xfrm>
            <a:off x="2919369" y="4237527"/>
            <a:ext cx="4338222" cy="1200329"/>
          </a:xfrm>
          <a:prstGeom prst="rect">
            <a:avLst/>
          </a:prstGeom>
          <a:noFill/>
        </p:spPr>
        <p:txBody>
          <a:bodyPr wrap="square" rtlCol="0">
            <a:spAutoFit/>
          </a:bodyPr>
          <a:lstStyle/>
          <a:p>
            <a:r>
              <a:rPr lang="en-US" sz="2400">
                <a:latin typeface="Helvetica Neue Light"/>
              </a:rPr>
              <a:t>John G. Flores, MD</a:t>
            </a:r>
          </a:p>
          <a:p>
            <a:r>
              <a:rPr lang="en-US" sz="2400">
                <a:latin typeface="Helvetica Neue Light"/>
              </a:rPr>
              <a:t>Vice Speaker</a:t>
            </a:r>
          </a:p>
          <a:p>
            <a:r>
              <a:rPr lang="en-US" sz="2400">
                <a:latin typeface="Helvetica Neue Light"/>
              </a:rPr>
              <a:t>TMA House of Delegates</a:t>
            </a:r>
          </a:p>
        </p:txBody>
      </p:sp>
      <p:pic>
        <p:nvPicPr>
          <p:cNvPr id="5" name="Picture 4" descr="A person in a suit and tie&#10;&#10;Description automatically generated with medium confidence">
            <a:extLst>
              <a:ext uri="{FF2B5EF4-FFF2-40B4-BE49-F238E27FC236}">
                <a16:creationId xmlns:a16="http://schemas.microsoft.com/office/drawing/2014/main" id="{D164F17C-22F9-9993-1C48-218163526565}"/>
              </a:ext>
            </a:extLst>
          </p:cNvPr>
          <p:cNvPicPr>
            <a:picLocks noChangeAspect="1"/>
          </p:cNvPicPr>
          <p:nvPr/>
        </p:nvPicPr>
        <p:blipFill>
          <a:blip r:embed="rId3"/>
          <a:stretch>
            <a:fillRect/>
          </a:stretch>
        </p:blipFill>
        <p:spPr>
          <a:xfrm>
            <a:off x="960119" y="3962483"/>
            <a:ext cx="1739146" cy="1750419"/>
          </a:xfrm>
          <a:prstGeom prst="rect">
            <a:avLst/>
          </a:prstGeom>
        </p:spPr>
      </p:pic>
      <p:pic>
        <p:nvPicPr>
          <p:cNvPr id="9" name="Picture 8" descr="A person in a suit smiling&#10;&#10;Description automatically generated with low confidence">
            <a:extLst>
              <a:ext uri="{FF2B5EF4-FFF2-40B4-BE49-F238E27FC236}">
                <a16:creationId xmlns:a16="http://schemas.microsoft.com/office/drawing/2014/main" id="{CB7F60B3-7AB0-7F68-981E-3FCCC5980E61}"/>
              </a:ext>
            </a:extLst>
          </p:cNvPr>
          <p:cNvPicPr>
            <a:picLocks noChangeAspect="1"/>
          </p:cNvPicPr>
          <p:nvPr/>
        </p:nvPicPr>
        <p:blipFill rotWithShape="1">
          <a:blip r:embed="rId4"/>
          <a:srcRect t="4066" b="14615"/>
          <a:stretch/>
        </p:blipFill>
        <p:spPr>
          <a:xfrm>
            <a:off x="960119" y="1654531"/>
            <a:ext cx="1621505" cy="1977901"/>
          </a:xfrm>
          <a:prstGeom prst="rect">
            <a:avLst/>
          </a:prstGeom>
        </p:spPr>
      </p:pic>
    </p:spTree>
    <p:extLst>
      <p:ext uri="{BB962C8B-B14F-4D97-AF65-F5344CB8AC3E}">
        <p14:creationId xmlns:p14="http://schemas.microsoft.com/office/powerpoint/2010/main" val="15184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87369" y="1218814"/>
            <a:ext cx="7832185" cy="564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None/>
            </a:pPr>
            <a:r>
              <a:rPr lang="en-US" altLang="en-US" sz="2800">
                <a:solidFill>
                  <a:srgbClr val="000000"/>
                </a:solidFill>
                <a:latin typeface="Helvetica Neue Light"/>
              </a:rPr>
              <a:t>Explain policymaking best practices, including:</a:t>
            </a:r>
            <a:endParaRPr lang="en-US" sz="2800"/>
          </a:p>
          <a:p>
            <a:pPr marL="349250" lvl="1" indent="-342900">
              <a:lnSpc>
                <a:spcPct val="150000"/>
              </a:lnSpc>
              <a:spcBef>
                <a:spcPct val="0"/>
              </a:spcBef>
              <a:buFont typeface="Arial" panose="020B0604020202020204" pitchFamily="34" charset="0"/>
              <a:buChar char="•"/>
            </a:pPr>
            <a:r>
              <a:rPr lang="en-US" altLang="en-US" sz="2400">
                <a:solidFill>
                  <a:srgbClr val="000000"/>
                </a:solidFill>
                <a:latin typeface="Helvetica Neue Light"/>
              </a:rPr>
              <a:t>Define a resolution;</a:t>
            </a:r>
          </a:p>
          <a:p>
            <a:pPr marL="349250" lvl="1" indent="-342900">
              <a:lnSpc>
                <a:spcPct val="150000"/>
              </a:lnSpc>
              <a:spcBef>
                <a:spcPct val="0"/>
              </a:spcBef>
              <a:buFont typeface="Arial" panose="020B0604020202020204" pitchFamily="34" charset="0"/>
              <a:buChar char="•"/>
            </a:pPr>
            <a:r>
              <a:rPr lang="en-US" sz="2400">
                <a:solidFill>
                  <a:srgbClr val="000000"/>
                </a:solidFill>
                <a:latin typeface="Helvetica Neue Light"/>
              </a:rPr>
              <a:t>Evaluate a resolution (weak or strong);  </a:t>
            </a:r>
            <a:endParaRPr lang="en-US" altLang="en-US" sz="2400">
              <a:solidFill>
                <a:srgbClr val="000000"/>
              </a:solidFill>
              <a:latin typeface="Helvetica Neue Light"/>
            </a:endParaRPr>
          </a:p>
          <a:p>
            <a:pPr marL="349250" lvl="1" indent="-342900">
              <a:lnSpc>
                <a:spcPct val="150000"/>
              </a:lnSpc>
              <a:spcBef>
                <a:spcPct val="0"/>
              </a:spcBef>
              <a:buFont typeface="Arial" panose="020B0604020202020204" pitchFamily="34" charset="0"/>
              <a:buChar char="•"/>
            </a:pPr>
            <a:r>
              <a:rPr lang="en-US" sz="2400">
                <a:solidFill>
                  <a:srgbClr val="000000"/>
                </a:solidFill>
                <a:latin typeface="Helvetica Neue Light"/>
              </a:rPr>
              <a:t>Discuss what items are part of TMA’s scope of work; and</a:t>
            </a:r>
          </a:p>
          <a:p>
            <a:pPr marL="349250" lvl="1" indent="-342900">
              <a:lnSpc>
                <a:spcPct val="150000"/>
              </a:lnSpc>
              <a:spcBef>
                <a:spcPct val="0"/>
              </a:spcBef>
              <a:buFont typeface="Arial" panose="020B0604020202020204" pitchFamily="34" charset="0"/>
              <a:buChar char="•"/>
            </a:pPr>
            <a:r>
              <a:rPr lang="en-US" sz="2400">
                <a:solidFill>
                  <a:srgbClr val="000000"/>
                </a:solidFill>
                <a:latin typeface="Helvetica Neue Light"/>
              </a:rPr>
              <a:t>Discuss what happens to a resolution once it goes to the House of Delegates.</a:t>
            </a:r>
          </a:p>
          <a:p>
            <a:pPr marL="349250" lvl="1" indent="-342900">
              <a:lnSpc>
                <a:spcPct val="150000"/>
              </a:lnSpc>
              <a:spcBef>
                <a:spcPct val="0"/>
              </a:spcBef>
              <a:buFont typeface="Arial" panose="020B0604020202020204" pitchFamily="34" charset="0"/>
              <a:buChar char="•"/>
            </a:pPr>
            <a:endParaRPr lang="en-US" altLang="en-US" sz="2400">
              <a:solidFill>
                <a:srgbClr val="000000"/>
              </a:solidFill>
              <a:latin typeface="Helvetica Neue Light"/>
            </a:endParaRPr>
          </a:p>
          <a:p>
            <a:pPr marL="1085850" lvl="1" indent="-342900">
              <a:lnSpc>
                <a:spcPct val="150000"/>
              </a:lnSpc>
              <a:spcBef>
                <a:spcPct val="0"/>
              </a:spcBef>
              <a:buFont typeface="Courier New" panose="02070309020205020404" pitchFamily="49" charset="0"/>
              <a:buChar char="o"/>
            </a:pPr>
            <a:endParaRPr lang="en-US" altLang="en-US" sz="2000">
              <a:solidFill>
                <a:srgbClr val="000000"/>
              </a:solidFill>
              <a:latin typeface="Helvetica Neue Light"/>
            </a:endParaRPr>
          </a:p>
          <a:p>
            <a:pPr marL="342900" indent="-342900">
              <a:lnSpc>
                <a:spcPct val="150000"/>
              </a:lnSpc>
              <a:spcBef>
                <a:spcPct val="0"/>
              </a:spcBef>
            </a:pPr>
            <a:endParaRPr lang="en-US" altLang="en-US" sz="2800">
              <a:solidFill>
                <a:srgbClr val="000000"/>
              </a:solidFill>
              <a:latin typeface="Helvetica Neue Light"/>
            </a:endParaRPr>
          </a:p>
        </p:txBody>
      </p:sp>
      <p:sp>
        <p:nvSpPr>
          <p:cNvPr id="4" name="Title 1">
            <a:extLst>
              <a:ext uri="{FF2B5EF4-FFF2-40B4-BE49-F238E27FC236}">
                <a16:creationId xmlns:a16="http://schemas.microsoft.com/office/drawing/2014/main" id="{08CC50B4-AB69-44CB-AE8E-105B9EC6AE08}"/>
              </a:ext>
            </a:extLst>
          </p:cNvPr>
          <p:cNvSpPr>
            <a:spLocks noGrp="1"/>
          </p:cNvSpPr>
          <p:nvPr>
            <p:ph type="title"/>
          </p:nvPr>
        </p:nvSpPr>
        <p:spPr>
          <a:xfrm>
            <a:off x="1009650" y="164829"/>
            <a:ext cx="8134350" cy="775698"/>
          </a:xfrm>
        </p:spPr>
        <p:txBody>
          <a:bodyPr>
            <a:noAutofit/>
          </a:bodyPr>
          <a:lstStyle/>
          <a:p>
            <a:r>
              <a:rPr lang="en-US" sz="4000">
                <a:solidFill>
                  <a:schemeClr val="bg1"/>
                </a:solidFill>
                <a:latin typeface="ITC Garamond Std Light"/>
              </a:rPr>
              <a:t>Program Objectives</a:t>
            </a:r>
          </a:p>
        </p:txBody>
      </p:sp>
    </p:spTree>
    <p:extLst>
      <p:ext uri="{BB962C8B-B14F-4D97-AF65-F5344CB8AC3E}">
        <p14:creationId xmlns:p14="http://schemas.microsoft.com/office/powerpoint/2010/main" val="23157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87369" y="1283385"/>
            <a:ext cx="7784757" cy="19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None/>
            </a:pPr>
            <a:r>
              <a:rPr lang="en-US" sz="2800">
                <a:solidFill>
                  <a:srgbClr val="000000"/>
                </a:solidFill>
                <a:latin typeface="Helvetica Neue Light"/>
              </a:rPr>
              <a:t>A resolution is a formal expression of opinion, will, or intent voted by an official body or assembled group.</a:t>
            </a:r>
          </a:p>
        </p:txBody>
      </p:sp>
      <p:sp>
        <p:nvSpPr>
          <p:cNvPr id="4" name="Title 1">
            <a:extLst>
              <a:ext uri="{FF2B5EF4-FFF2-40B4-BE49-F238E27FC236}">
                <a16:creationId xmlns:a16="http://schemas.microsoft.com/office/drawing/2014/main" id="{08CC50B4-AB69-44CB-AE8E-105B9EC6AE08}"/>
              </a:ext>
            </a:extLst>
          </p:cNvPr>
          <p:cNvSpPr>
            <a:spLocks noGrp="1"/>
          </p:cNvSpPr>
          <p:nvPr>
            <p:ph type="title"/>
          </p:nvPr>
        </p:nvSpPr>
        <p:spPr>
          <a:xfrm>
            <a:off x="1009650" y="164829"/>
            <a:ext cx="8134350" cy="775698"/>
          </a:xfrm>
        </p:spPr>
        <p:txBody>
          <a:bodyPr>
            <a:noAutofit/>
          </a:bodyPr>
          <a:lstStyle/>
          <a:p>
            <a:r>
              <a:rPr lang="en-US" sz="4000">
                <a:solidFill>
                  <a:schemeClr val="bg1"/>
                </a:solidFill>
                <a:latin typeface="ITC Garamond Std Light"/>
              </a:rPr>
              <a:t>What Is a Resolution?</a:t>
            </a:r>
          </a:p>
        </p:txBody>
      </p:sp>
    </p:spTree>
    <p:extLst>
      <p:ext uri="{BB962C8B-B14F-4D97-AF65-F5344CB8AC3E}">
        <p14:creationId xmlns:p14="http://schemas.microsoft.com/office/powerpoint/2010/main" val="342169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87369" y="1218814"/>
            <a:ext cx="7784757" cy="49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nSpc>
                <a:spcPct val="150000"/>
              </a:lnSpc>
              <a:spcBef>
                <a:spcPct val="0"/>
              </a:spcBef>
            </a:pPr>
            <a:r>
              <a:rPr lang="en-US" altLang="en-US" sz="2800">
                <a:solidFill>
                  <a:srgbClr val="000000"/>
                </a:solidFill>
                <a:latin typeface="Helvetica Neue Light"/>
              </a:rPr>
              <a:t>Titles and resolves are key</a:t>
            </a:r>
          </a:p>
          <a:p>
            <a:pPr marL="342900" indent="-342900" eaLnBrk="1" hangingPunct="1">
              <a:lnSpc>
                <a:spcPct val="150000"/>
              </a:lnSpc>
              <a:spcBef>
                <a:spcPct val="0"/>
              </a:spcBef>
            </a:pPr>
            <a:r>
              <a:rPr lang="en-US" altLang="en-US" sz="2800">
                <a:solidFill>
                  <a:srgbClr val="000000"/>
                </a:solidFill>
                <a:latin typeface="Helvetica Neue Light"/>
              </a:rPr>
              <a:t>Consider your requested action</a:t>
            </a:r>
          </a:p>
          <a:p>
            <a:pPr marL="749300" lvl="1" indent="-298450">
              <a:lnSpc>
                <a:spcPct val="150000"/>
              </a:lnSpc>
              <a:spcBef>
                <a:spcPct val="0"/>
              </a:spcBef>
              <a:buFont typeface="Courier New" panose="02070309020205020404" pitchFamily="49" charset="0"/>
              <a:buChar char="o"/>
            </a:pPr>
            <a:r>
              <a:rPr lang="en-US" sz="2400">
                <a:solidFill>
                  <a:srgbClr val="000000"/>
                </a:solidFill>
                <a:latin typeface="Helvetica Neue Light"/>
                <a:ea typeface="Calibri" panose="020F0502020204030204" pitchFamily="34" charset="0"/>
              </a:rPr>
              <a:t>Does it </a:t>
            </a:r>
            <a:r>
              <a:rPr lang="en-US" sz="2400">
                <a:solidFill>
                  <a:srgbClr val="000000"/>
                </a:solidFill>
                <a:effectLst/>
                <a:latin typeface="Helvetica Neue Light"/>
                <a:ea typeface="Calibri" panose="020F0502020204030204" pitchFamily="34" charset="0"/>
              </a:rPr>
              <a:t>fall within TMA’s scope of work?</a:t>
            </a:r>
            <a:endParaRPr lang="en-US" altLang="en-US" sz="2400">
              <a:solidFill>
                <a:srgbClr val="000000"/>
              </a:solidFill>
              <a:latin typeface="Helvetica Neue Light"/>
            </a:endParaRPr>
          </a:p>
          <a:p>
            <a:pPr marL="749300" lvl="1" indent="-298450">
              <a:lnSpc>
                <a:spcPct val="150000"/>
              </a:lnSpc>
              <a:spcBef>
                <a:spcPct val="0"/>
              </a:spcBef>
              <a:buFont typeface="Courier New" panose="02070309020205020404" pitchFamily="49" charset="0"/>
              <a:buChar char="o"/>
            </a:pPr>
            <a:r>
              <a:rPr lang="en-US" altLang="en-US" sz="2400">
                <a:solidFill>
                  <a:srgbClr val="000000"/>
                </a:solidFill>
                <a:latin typeface="Helvetica Neue Light"/>
              </a:rPr>
              <a:t>Is it demanding vs. requesting?</a:t>
            </a:r>
          </a:p>
          <a:p>
            <a:pPr marL="342900" indent="-342900" eaLnBrk="1" hangingPunct="1">
              <a:lnSpc>
                <a:spcPct val="150000"/>
              </a:lnSpc>
              <a:spcBef>
                <a:spcPct val="0"/>
              </a:spcBef>
            </a:pPr>
            <a:r>
              <a:rPr lang="en-US" altLang="en-US" sz="2800">
                <a:solidFill>
                  <a:srgbClr val="000000"/>
                </a:solidFill>
                <a:latin typeface="Helvetica Neue Light"/>
              </a:rPr>
              <a:t>Be specific</a:t>
            </a:r>
          </a:p>
          <a:p>
            <a:pPr marL="342900" indent="-342900" eaLnBrk="1" hangingPunct="1">
              <a:lnSpc>
                <a:spcPct val="150000"/>
              </a:lnSpc>
              <a:spcBef>
                <a:spcPct val="0"/>
              </a:spcBef>
            </a:pPr>
            <a:r>
              <a:rPr lang="en-US" altLang="en-US" sz="2800">
                <a:solidFill>
                  <a:srgbClr val="000000"/>
                </a:solidFill>
                <a:latin typeface="Helvetica Neue Light"/>
              </a:rPr>
              <a:t>Be realistic</a:t>
            </a:r>
          </a:p>
          <a:p>
            <a:pPr marL="342900" indent="-342900" eaLnBrk="1" hangingPunct="1">
              <a:lnSpc>
                <a:spcPct val="150000"/>
              </a:lnSpc>
              <a:spcBef>
                <a:spcPct val="0"/>
              </a:spcBef>
            </a:pPr>
            <a:r>
              <a:rPr lang="en-US" altLang="en-US" sz="2800">
                <a:solidFill>
                  <a:srgbClr val="000000"/>
                </a:solidFill>
                <a:latin typeface="Helvetica Neue Light"/>
              </a:rPr>
              <a:t>Rely on colleagues and mentors</a:t>
            </a:r>
          </a:p>
          <a:p>
            <a:pPr marL="342900" indent="-342900" eaLnBrk="1" hangingPunct="1">
              <a:lnSpc>
                <a:spcPct val="150000"/>
              </a:lnSpc>
              <a:spcBef>
                <a:spcPct val="0"/>
              </a:spcBef>
            </a:pPr>
            <a:r>
              <a:rPr lang="en-US" altLang="en-US" sz="2800">
                <a:solidFill>
                  <a:srgbClr val="000000"/>
                </a:solidFill>
                <a:latin typeface="Helvetica Neue Light"/>
              </a:rPr>
              <a:t>What to consider for a strong resolution</a:t>
            </a:r>
          </a:p>
        </p:txBody>
      </p:sp>
      <p:sp>
        <p:nvSpPr>
          <p:cNvPr id="4" name="Title 1">
            <a:extLst>
              <a:ext uri="{FF2B5EF4-FFF2-40B4-BE49-F238E27FC236}">
                <a16:creationId xmlns:a16="http://schemas.microsoft.com/office/drawing/2014/main" id="{08CC50B4-AB69-44CB-AE8E-105B9EC6AE08}"/>
              </a:ext>
            </a:extLst>
          </p:cNvPr>
          <p:cNvSpPr>
            <a:spLocks noGrp="1"/>
          </p:cNvSpPr>
          <p:nvPr>
            <p:ph type="title"/>
          </p:nvPr>
        </p:nvSpPr>
        <p:spPr>
          <a:xfrm>
            <a:off x="1009650" y="164829"/>
            <a:ext cx="8134350" cy="775698"/>
          </a:xfrm>
        </p:spPr>
        <p:txBody>
          <a:bodyPr>
            <a:noAutofit/>
          </a:bodyPr>
          <a:lstStyle/>
          <a:p>
            <a:r>
              <a:rPr lang="en-US" sz="4000">
                <a:solidFill>
                  <a:schemeClr val="bg1"/>
                </a:solidFill>
                <a:latin typeface="ITC Garamond Std Light"/>
              </a:rPr>
              <a:t>What Is a Resolution?</a:t>
            </a:r>
          </a:p>
        </p:txBody>
      </p:sp>
    </p:spTree>
    <p:extLst>
      <p:ext uri="{BB962C8B-B14F-4D97-AF65-F5344CB8AC3E}">
        <p14:creationId xmlns:p14="http://schemas.microsoft.com/office/powerpoint/2010/main" val="232563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Priorities of a Resolution</a:t>
            </a:r>
          </a:p>
        </p:txBody>
      </p:sp>
      <p:sp>
        <p:nvSpPr>
          <p:cNvPr id="3" name="Text Placeholder 2"/>
          <p:cNvSpPr>
            <a:spLocks noGrp="1"/>
          </p:cNvSpPr>
          <p:nvPr>
            <p:ph type="body" sz="quarter" idx="10"/>
          </p:nvPr>
        </p:nvSpPr>
        <p:spPr/>
        <p:txBody>
          <a:bodyPr vert="horz" lIns="91440" tIns="45720" rIns="91440" bIns="45720" rtlCol="0" anchor="t">
            <a:normAutofit/>
          </a:bodyPr>
          <a:lstStyle/>
          <a:p>
            <a:r>
              <a:rPr lang="en-US">
                <a:solidFill>
                  <a:srgbClr val="000000"/>
                </a:solidFill>
                <a:latin typeface="Helvetica Neue Light"/>
                <a:ea typeface="+mn-ea"/>
                <a:cs typeface="+mn-cs"/>
              </a:rPr>
              <a:t>Title</a:t>
            </a:r>
          </a:p>
          <a:p>
            <a:r>
              <a:rPr lang="en-US">
                <a:solidFill>
                  <a:srgbClr val="000000"/>
                </a:solidFill>
                <a:latin typeface="Helvetica Neue Light"/>
                <a:ea typeface="+mn-ea"/>
                <a:cs typeface="+mn-cs"/>
              </a:rPr>
              <a:t>Resolves</a:t>
            </a:r>
          </a:p>
          <a:p>
            <a:r>
              <a:rPr lang="en-US">
                <a:solidFill>
                  <a:srgbClr val="000000"/>
                </a:solidFill>
                <a:latin typeface="Helvetica Neue Light"/>
                <a:ea typeface="+mn-ea"/>
                <a:cs typeface="+mn-cs"/>
              </a:rPr>
              <a:t>Research</a:t>
            </a:r>
          </a:p>
          <a:p>
            <a:pPr marL="457200" lvl="1" indent="0">
              <a:buNone/>
            </a:pPr>
            <a:endParaRPr lang="en-US"/>
          </a:p>
          <a:p>
            <a:endParaRPr lang="en-US"/>
          </a:p>
        </p:txBody>
      </p:sp>
    </p:spTree>
    <p:extLst>
      <p:ext uri="{BB962C8B-B14F-4D97-AF65-F5344CB8AC3E}">
        <p14:creationId xmlns:p14="http://schemas.microsoft.com/office/powerpoint/2010/main" val="63052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Strong vs. Weak Resolution</a:t>
            </a:r>
          </a:p>
        </p:txBody>
      </p:sp>
      <p:sp>
        <p:nvSpPr>
          <p:cNvPr id="3" name="Text Placeholder 2"/>
          <p:cNvSpPr>
            <a:spLocks noGrp="1"/>
          </p:cNvSpPr>
          <p:nvPr>
            <p:ph type="body" sz="quarter" idx="10"/>
          </p:nvPr>
        </p:nvSpPr>
        <p:spPr/>
        <p:txBody>
          <a:bodyPr vert="horz" lIns="91440" tIns="45720" rIns="91440" bIns="45720" rtlCol="0" anchor="t">
            <a:normAutofit/>
          </a:bodyPr>
          <a:lstStyle/>
          <a:p>
            <a:r>
              <a:rPr lang="en-US">
                <a:solidFill>
                  <a:srgbClr val="000000"/>
                </a:solidFill>
                <a:latin typeface="Helvetica Neue Light"/>
                <a:ea typeface="+mn-ea"/>
                <a:cs typeface="+mn-cs"/>
              </a:rPr>
              <a:t>Identify stakeholders</a:t>
            </a:r>
          </a:p>
          <a:p>
            <a:r>
              <a:rPr lang="en-US">
                <a:latin typeface="Helvetica Neue Light"/>
              </a:rPr>
              <a:t>Seek additional support</a:t>
            </a:r>
          </a:p>
          <a:p>
            <a:r>
              <a:rPr lang="en-US">
                <a:latin typeface="Helvetica Neue Light"/>
              </a:rPr>
              <a:t>Write concisely</a:t>
            </a:r>
          </a:p>
          <a:p>
            <a:pPr marL="509588" lvl="1" indent="-342900" defTabSz="457200">
              <a:lnSpc>
                <a:spcPct val="150000"/>
              </a:lnSpc>
              <a:spcBef>
                <a:spcPct val="0"/>
              </a:spcBef>
              <a:buFont typeface="Courier New" panose="02070309020205020404" pitchFamily="49" charset="0"/>
              <a:buChar char="o"/>
            </a:pPr>
            <a:r>
              <a:rPr lang="en-US">
                <a:solidFill>
                  <a:srgbClr val="000000"/>
                </a:solidFill>
                <a:latin typeface="Helvetica Neue Light"/>
              </a:rPr>
              <a:t>Separate out each item in a new resolve</a:t>
            </a:r>
          </a:p>
          <a:p>
            <a:pPr marL="509588" lvl="1" indent="-342900" defTabSz="457200">
              <a:lnSpc>
                <a:spcPct val="150000"/>
              </a:lnSpc>
              <a:spcBef>
                <a:spcPct val="0"/>
              </a:spcBef>
              <a:buFont typeface="Courier New" panose="02070309020205020404" pitchFamily="49" charset="0"/>
              <a:buChar char="o"/>
            </a:pPr>
            <a:r>
              <a:rPr lang="en-US">
                <a:solidFill>
                  <a:srgbClr val="000000"/>
                </a:solidFill>
                <a:latin typeface="Helvetica Neue Light"/>
              </a:rPr>
              <a:t>State the action you wish to the house to take</a:t>
            </a:r>
          </a:p>
          <a:p>
            <a:pPr marL="509588" lvl="1" indent="-342900" defTabSz="457200">
              <a:lnSpc>
                <a:spcPct val="150000"/>
              </a:lnSpc>
              <a:spcBef>
                <a:spcPct val="0"/>
              </a:spcBef>
              <a:buFont typeface="Courier New" panose="02070309020205020404" pitchFamily="49" charset="0"/>
              <a:buChar char="o"/>
            </a:pPr>
            <a:r>
              <a:rPr lang="en-US">
                <a:solidFill>
                  <a:srgbClr val="000000"/>
                </a:solidFill>
                <a:latin typeface="Helvetica Neue Light"/>
              </a:rPr>
              <a:t>Include any specific wording for addition to the TMA Policy Compendium</a:t>
            </a:r>
          </a:p>
          <a:p>
            <a:r>
              <a:rPr lang="en-US">
                <a:latin typeface="Helvetica Neue Light"/>
              </a:rPr>
              <a:t>Research existing policy</a:t>
            </a:r>
          </a:p>
          <a:p>
            <a:endParaRPr lang="en-US" b="1">
              <a:latin typeface="Helvetica Neue Light"/>
            </a:endParaRPr>
          </a:p>
          <a:p>
            <a:endParaRPr lang="en-US" b="1">
              <a:latin typeface="Helvetica Neue Light"/>
            </a:endParaRPr>
          </a:p>
          <a:p>
            <a:endParaRPr lang="en-US" b="1">
              <a:latin typeface="Helvetica Neue Light"/>
            </a:endParaRPr>
          </a:p>
          <a:p>
            <a:pPr marL="457200" lvl="1" indent="0">
              <a:buNone/>
            </a:pPr>
            <a:endParaRPr lang="en-US"/>
          </a:p>
          <a:p>
            <a:endParaRPr lang="en-US"/>
          </a:p>
        </p:txBody>
      </p:sp>
    </p:spTree>
    <p:extLst>
      <p:ext uri="{BB962C8B-B14F-4D97-AF65-F5344CB8AC3E}">
        <p14:creationId xmlns:p14="http://schemas.microsoft.com/office/powerpoint/2010/main" val="140558602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125A904F-79B3-47C2-8495-DBA275AD19AD}"/>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1F0DD43B-A1F3-4672-A033-222CFABFBDC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7BC61FD1-200A-43FE-A792-1658E3AE31DB}"/>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BD4F877C-B26C-4585-8A87-78CB51A6AEEE}"/>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78D92B40-4AF5-4602-A6F5-1E631A40EB18}"/>
    </a:ext>
  </a:ext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40C5B1C3-A195-429D-8C1E-CF73F66F7CD6}"/>
    </a:ext>
  </a:ext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9DDDEABF-DA47-4D71-AC48-1648AD708C25}" vid="{0D2801C5-2482-43D3-9B17-0078B33C04B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5FA1BD22A3242B25AAC2EA93C7C49" ma:contentTypeVersion="15" ma:contentTypeDescription="Create a new document." ma:contentTypeScope="" ma:versionID="bd4e613edede2d8b5a5ee657049cecef">
  <xsd:schema xmlns:xsd="http://www.w3.org/2001/XMLSchema" xmlns:xs="http://www.w3.org/2001/XMLSchema" xmlns:p="http://schemas.microsoft.com/office/2006/metadata/properties" xmlns:ns2="086adadd-4f70-4675-8015-79e86aa7b073" xmlns:ns3="2f3eec7d-a505-4188-ad65-e447226eb4f7" targetNamespace="http://schemas.microsoft.com/office/2006/metadata/properties" ma:root="true" ma:fieldsID="d456e937ce55a636d9afee0a7d8cec3e" ns2:_="" ns3:_="">
    <xsd:import namespace="086adadd-4f70-4675-8015-79e86aa7b073"/>
    <xsd:import namespace="2f3eec7d-a505-4188-ad65-e447226eb4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adadd-4f70-4675-8015-79e86aa7b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6fd998-4922-4f17-95e3-6f21801210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3eec7d-a505-4188-ad65-e447226eb4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d91e69-3571-4449-93e5-7a9f7b9e0c45}" ma:internalName="TaxCatchAll" ma:showField="CatchAllData" ma:web="2f3eec7d-a505-4188-ad65-e447226eb4f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3eec7d-a505-4188-ad65-e447226eb4f7" xsi:nil="true"/>
    <lcf76f155ced4ddcb4097134ff3c332f xmlns="086adadd-4f70-4675-8015-79e86aa7b073">
      <Terms xmlns="http://schemas.microsoft.com/office/infopath/2007/PartnerControls"/>
    </lcf76f155ced4ddcb4097134ff3c332f>
    <SharedWithUsers xmlns="2f3eec7d-a505-4188-ad65-e447226eb4f7">
      <UserInfo>
        <DisplayName>Karen Kollar</DisplayName>
        <AccountId>12</AccountId>
        <AccountType/>
      </UserInfo>
      <UserInfo>
        <DisplayName>Melanie Fossett</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7EAC3-0C29-449A-8488-3C11115945B1}">
  <ds:schemaRefs>
    <ds:schemaRef ds:uri="086adadd-4f70-4675-8015-79e86aa7b073"/>
    <ds:schemaRef ds:uri="2f3eec7d-a505-4188-ad65-e447226eb4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3EDCA1-9726-4792-9089-2652A8B484FD}">
  <ds:schemaRef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086adadd-4f70-4675-8015-79e86aa7b073"/>
    <ds:schemaRef ds:uri="http://schemas.microsoft.com/office/infopath/2007/PartnerControls"/>
    <ds:schemaRef ds:uri="2f3eec7d-a505-4188-ad65-e447226eb4f7"/>
  </ds:schemaRefs>
</ds:datastoreItem>
</file>

<file path=customXml/itemProps3.xml><?xml version="1.0" encoding="utf-8"?>
<ds:datastoreItem xmlns:ds="http://schemas.openxmlformats.org/officeDocument/2006/customXml" ds:itemID="{22CD421A-D509-4C5A-84CF-44A34E4C8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
  <TotalTime>13</TotalTime>
  <Words>1198</Words>
  <Application>Microsoft Office PowerPoint</Application>
  <PresentationFormat>On-screen Show (4:3)</PresentationFormat>
  <Paragraphs>162</Paragraphs>
  <Slides>19</Slides>
  <Notes>19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19</vt:i4>
      </vt:variant>
    </vt:vector>
  </HeadingPairs>
  <TitlesOfParts>
    <vt:vector size="34" baseType="lpstr">
      <vt:lpstr>Arial</vt:lpstr>
      <vt:lpstr>Calibri</vt:lpstr>
      <vt:lpstr>Calibri Light</vt:lpstr>
      <vt:lpstr>Courier New</vt:lpstr>
      <vt:lpstr>Helvetica Neue</vt:lpstr>
      <vt:lpstr>Helvetica Neue Light</vt:lpstr>
      <vt:lpstr>ITC Garamond Std Light</vt:lpstr>
      <vt:lpstr>Segoe UI</vt:lpstr>
      <vt:lpstr>Custom Design</vt:lpstr>
      <vt:lpstr>5_Custom Design</vt:lpstr>
      <vt:lpstr>2_Custom Design</vt:lpstr>
      <vt:lpstr>3_Custom Design</vt:lpstr>
      <vt:lpstr>6_Custom Design</vt:lpstr>
      <vt:lpstr>7_Custom Design</vt:lpstr>
      <vt:lpstr>8_Custom Design</vt:lpstr>
      <vt:lpstr>Resolution-Writing Workshop  </vt:lpstr>
      <vt:lpstr>CME Information</vt:lpstr>
      <vt:lpstr>CME Disclosure</vt:lpstr>
      <vt:lpstr>Welcome!</vt:lpstr>
      <vt:lpstr>Program Objectives</vt:lpstr>
      <vt:lpstr>What Is a Resolution?</vt:lpstr>
      <vt:lpstr>What Is a Resolution?</vt:lpstr>
      <vt:lpstr>Priorities of a Resolution</vt:lpstr>
      <vt:lpstr>Strong vs. Weak Resolution</vt:lpstr>
      <vt:lpstr>Subjects Within TMA’s Scope of Work</vt:lpstr>
      <vt:lpstr>The Best Resolutions:</vt:lpstr>
      <vt:lpstr>Resolution Timelines</vt:lpstr>
      <vt:lpstr>Breakout – Discuss/Record Ideas</vt:lpstr>
      <vt:lpstr>Wrap-Up – Review Ideas</vt:lpstr>
      <vt:lpstr>Next Steps</vt:lpstr>
      <vt:lpstr>TMA Online Resolution Resources</vt:lpstr>
      <vt:lpstr>Final Tips</vt:lpstr>
      <vt:lpstr>How to Report CME for Credit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MAKING 101:</dc:title>
  <dc:creator>Karen Kollar</dc:creator>
  <cp:lastModifiedBy>Laura Lang</cp:lastModifiedBy>
  <cp:revision>1</cp:revision>
  <cp:lastPrinted>2017-11-06T15:50:00Z</cp:lastPrinted>
  <dcterms:created xsi:type="dcterms:W3CDTF">2021-10-04T17:04:32Z</dcterms:created>
  <dcterms:modified xsi:type="dcterms:W3CDTF">2022-11-08T20:08:14Z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0x010100C955FA1BD22A3242B25AAC2EA93C7C49</vt:lpwstr>
  </property>
  <property fmtid="{D5CDD505-2E9C-101B-9397-08002B2CF9AE}" pid="3" name="MediaServiceImageTags">
    <vt:lpwstr/>
  </property>
</Properties>
</file>